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65" r:id="rId3"/>
    <p:sldId id="257" r:id="rId4"/>
    <p:sldId id="258" r:id="rId5"/>
    <p:sldId id="261" r:id="rId6"/>
    <p:sldId id="270" r:id="rId7"/>
    <p:sldId id="262" r:id="rId8"/>
    <p:sldId id="272" r:id="rId9"/>
    <p:sldId id="269" r:id="rId10"/>
    <p:sldId id="263" r:id="rId11"/>
    <p:sldId id="273" r:id="rId12"/>
    <p:sldId id="268" r:id="rId13"/>
    <p:sldId id="264" r:id="rId14"/>
    <p:sldId id="267" r:id="rId15"/>
    <p:sldId id="271" r:id="rId16"/>
    <p:sldId id="259" r:id="rId17"/>
    <p:sldId id="266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65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E0267-DFB6-4458-9F37-1BE666C386B9}" type="datetimeFigureOut">
              <a:rPr lang="en-US" smtClean="0"/>
              <a:pPr/>
              <a:t>4/9/2009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16E39-255B-46A8-9F18-83A27BD07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Deepti Chittamuru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E6FC-6FF8-49C3-890F-8D42397CF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Deepti Chittamuru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E6FC-6FF8-49C3-890F-8D42397CF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Deepti Chittamuru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E6FC-6FF8-49C3-890F-8D42397CF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Deepti Chittamuru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E6FC-6FF8-49C3-890F-8D42397CF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Deepti Chittamuru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E6FC-6FF8-49C3-890F-8D42397CF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Deepti Chittamuru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E6FC-6FF8-49C3-890F-8D42397CF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4/9/2009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Deepti Chittamuru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E6FC-6FF8-49C3-890F-8D42397CF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Deepti Chittamuru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E6FC-6FF8-49C3-890F-8D42397CF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Deepti Chittamuru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E6FC-6FF8-49C3-890F-8D42397CF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Deepti Chittamuru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E6FC-6FF8-49C3-890F-8D42397CF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Deepti Chittamuru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E6FC-6FF8-49C3-890F-8D42397CF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4/9/2009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Deepti Chittamuru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EE6FC-6FF8-49C3-890F-8D42397CF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ROLE OF ETHNOGRAPHY IN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447800"/>
          </a:xfrm>
        </p:spPr>
        <p:txBody>
          <a:bodyPr>
            <a:normAutofit lnSpcReduction="10000"/>
          </a:bodyPr>
          <a:lstStyle/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Spring 2009</a:t>
            </a:r>
          </a:p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User Interface Design and Development</a:t>
            </a:r>
          </a:p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School of information, UC Berkeley</a:t>
            </a:r>
          </a:p>
          <a:p>
            <a:pPr algn="r"/>
            <a:r>
              <a:rPr lang="en-US" sz="2000" dirty="0" err="1" smtClean="0">
                <a:solidFill>
                  <a:schemeClr val="tx1"/>
                </a:solidFill>
              </a:rPr>
              <a:t>Deepti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Chittamuru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Audio recording</a:t>
            </a:r>
          </a:p>
          <a:p>
            <a:pPr lvl="1"/>
            <a:r>
              <a:rPr lang="en-US" dirty="0" smtClean="0"/>
              <a:t>Non-intrusive &amp; rich source of data</a:t>
            </a:r>
          </a:p>
          <a:p>
            <a:pPr lvl="1"/>
            <a:r>
              <a:rPr lang="en-US" dirty="0" smtClean="0"/>
              <a:t>Lost in transcription</a:t>
            </a:r>
          </a:p>
          <a:p>
            <a:pPr lvl="1"/>
            <a:r>
              <a:rPr lang="en-US" dirty="0" smtClean="0"/>
              <a:t>Won’t catch spatial relationships</a:t>
            </a:r>
          </a:p>
          <a:p>
            <a:r>
              <a:rPr lang="en-US" dirty="0" smtClean="0"/>
              <a:t>Video Recording</a:t>
            </a:r>
          </a:p>
          <a:p>
            <a:pPr lvl="1"/>
            <a:r>
              <a:rPr lang="en-US" dirty="0" smtClean="0"/>
              <a:t>Captures Spatial relationships also</a:t>
            </a:r>
          </a:p>
          <a:p>
            <a:pPr lvl="1"/>
            <a:r>
              <a:rPr lang="en-US" dirty="0" smtClean="0"/>
              <a:t>Makes people self-</a:t>
            </a:r>
            <a:r>
              <a:rPr lang="en-US" dirty="0" err="1" smtClean="0"/>
              <a:t>concious</a:t>
            </a:r>
            <a:endParaRPr lang="en-US" dirty="0" smtClean="0"/>
          </a:p>
          <a:p>
            <a:pPr lvl="1"/>
            <a:r>
              <a:rPr lang="en-US" dirty="0" smtClean="0"/>
              <a:t>Might change subject’s </a:t>
            </a:r>
            <a:r>
              <a:rPr lang="en-US" dirty="0" err="1" smtClean="0"/>
              <a:t>behaviour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E6FC-6FF8-49C3-890F-8D42397CF51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Deepti Chittamuru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Jottings </a:t>
            </a:r>
          </a:p>
          <a:p>
            <a:pPr lvl="1"/>
            <a:r>
              <a:rPr lang="en-US" dirty="0" smtClean="0"/>
              <a:t>Inconspicuous jotting</a:t>
            </a:r>
          </a:p>
          <a:p>
            <a:pPr lvl="1"/>
            <a:r>
              <a:rPr lang="en-US" dirty="0" smtClean="0"/>
              <a:t>Fuller jottings e.g. quotes</a:t>
            </a:r>
          </a:p>
          <a:p>
            <a:r>
              <a:rPr lang="en-US" dirty="0" smtClean="0"/>
              <a:t>Mental Notes</a:t>
            </a:r>
          </a:p>
          <a:p>
            <a:r>
              <a:rPr lang="en-US" dirty="0" smtClean="0"/>
              <a:t>Full Field Notes</a:t>
            </a:r>
          </a:p>
          <a:p>
            <a:r>
              <a:rPr lang="en-US" dirty="0" smtClean="0"/>
              <a:t>Social Network Graphs</a:t>
            </a:r>
          </a:p>
          <a:p>
            <a:r>
              <a:rPr lang="en-US" dirty="0" smtClean="0"/>
              <a:t>Annotated Maps of Physical Locations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E6FC-6FF8-49C3-890F-8D42397CF51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Deepti Chittamuru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LOGGING DATA: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Opportunity to write</a:t>
            </a:r>
            <a:endParaRPr lang="en-US" i="1" dirty="0" smtClean="0"/>
          </a:p>
          <a:p>
            <a:r>
              <a:rPr lang="en-US" dirty="0" smtClean="0"/>
              <a:t>Bias </a:t>
            </a:r>
          </a:p>
          <a:p>
            <a:r>
              <a:rPr lang="en-US" dirty="0" smtClean="0"/>
              <a:t>Error</a:t>
            </a:r>
          </a:p>
          <a:p>
            <a:r>
              <a:rPr lang="en-US" dirty="0" smtClean="0"/>
              <a:t>Disinclination to write</a:t>
            </a:r>
          </a:p>
          <a:p>
            <a:r>
              <a:rPr lang="en-US" dirty="0" smtClean="0"/>
              <a:t>Not knowing where to start</a:t>
            </a:r>
          </a:p>
          <a:p>
            <a:r>
              <a:rPr lang="en-US" dirty="0" smtClean="0"/>
              <a:t>Trying to get it right the first time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E6FC-6FF8-49C3-890F-8D42397CF51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Deepti Chittamuru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Apprise them before the disengagement process</a:t>
            </a:r>
          </a:p>
          <a:p>
            <a:r>
              <a:rPr lang="en-US" dirty="0" smtClean="0"/>
              <a:t>Give them a chance to mentally prepare themselves</a:t>
            </a:r>
          </a:p>
          <a:p>
            <a:r>
              <a:rPr lang="en-US" dirty="0" smtClean="0"/>
              <a:t>Inform them if you shall keep in touch… or not</a:t>
            </a:r>
          </a:p>
          <a:p>
            <a:r>
              <a:rPr lang="en-US" dirty="0" smtClean="0"/>
              <a:t>Be honest but kind</a:t>
            </a:r>
          </a:p>
          <a:p>
            <a:r>
              <a:rPr lang="en-US" dirty="0" smtClean="0"/>
              <a:t>Show gratitude for their giving of themselves and their lives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E6FC-6FF8-49C3-890F-8D42397CF51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Deepti Chittamuru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OUT: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Attachments developed during the study</a:t>
            </a:r>
          </a:p>
          <a:p>
            <a:r>
              <a:rPr lang="en-US" dirty="0" smtClean="0"/>
              <a:t>Bidding farewell</a:t>
            </a:r>
          </a:p>
          <a:p>
            <a:r>
              <a:rPr lang="en-US" dirty="0" smtClean="0"/>
              <a:t>Keeping the door open</a:t>
            </a:r>
          </a:p>
          <a:p>
            <a:r>
              <a:rPr lang="en-US" dirty="0" smtClean="0"/>
              <a:t>Sustaining existing relationships</a:t>
            </a:r>
          </a:p>
          <a:p>
            <a:r>
              <a:rPr lang="en-US" dirty="0" smtClean="0"/>
              <a:t>Guilt of using the subject’s trust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E6FC-6FF8-49C3-890F-8D42397CF51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Deepti Chittamuru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Emergent Iterative Coding</a:t>
            </a:r>
          </a:p>
          <a:p>
            <a:r>
              <a:rPr lang="en-US" dirty="0" smtClean="0"/>
              <a:t>Types of Topics</a:t>
            </a:r>
          </a:p>
          <a:p>
            <a:r>
              <a:rPr lang="en-US" dirty="0" smtClean="0"/>
              <a:t>Sequencing Data</a:t>
            </a:r>
          </a:p>
          <a:p>
            <a:r>
              <a:rPr lang="en-US" dirty="0" smtClean="0"/>
              <a:t>Topic Cycles</a:t>
            </a:r>
          </a:p>
          <a:p>
            <a:r>
              <a:rPr lang="en-US" dirty="0" smtClean="0"/>
              <a:t>Topic’s Causes</a:t>
            </a:r>
          </a:p>
          <a:p>
            <a:r>
              <a:rPr lang="en-US" dirty="0" smtClean="0"/>
              <a:t>Topic’s Consequences</a:t>
            </a:r>
          </a:p>
          <a:p>
            <a:r>
              <a:rPr lang="en-US" dirty="0" smtClean="0"/>
              <a:t>Topic’s Frequencies</a:t>
            </a:r>
          </a:p>
          <a:p>
            <a:r>
              <a:rPr lang="en-US" dirty="0" smtClean="0"/>
              <a:t>Topic’s Magnitudes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E6FC-6FF8-49C3-890F-8D42397CF51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Deepti Chittamuru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MILLEE: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 English Through Games on Mobile Phones</a:t>
            </a:r>
          </a:p>
          <a:p>
            <a:r>
              <a:rPr lang="en-US" dirty="0" smtClean="0"/>
              <a:t>Intended Users are Children in Rural India</a:t>
            </a:r>
          </a:p>
          <a:p>
            <a:r>
              <a:rPr lang="en-US" dirty="0" smtClean="0"/>
              <a:t>Designs are created with cultural references familiar to the children</a:t>
            </a:r>
          </a:p>
          <a:p>
            <a:r>
              <a:rPr lang="en-US" dirty="0" smtClean="0"/>
              <a:t>Ran a series of studies to show the effectiveness of the games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E6FC-6FF8-49C3-890F-8D42397CF51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Deepti Chittamuru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MILLEE: CURRENT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Ethnographic Study</a:t>
            </a:r>
          </a:p>
          <a:p>
            <a:r>
              <a:rPr lang="en-US" dirty="0" smtClean="0"/>
              <a:t>The influence of social and cultural forces on learning environment and experience</a:t>
            </a:r>
          </a:p>
          <a:p>
            <a:r>
              <a:rPr lang="en-US" dirty="0" smtClean="0"/>
              <a:t>18 children- 9 boys and 9 girls</a:t>
            </a:r>
          </a:p>
          <a:p>
            <a:r>
              <a:rPr lang="en-US" dirty="0" smtClean="0"/>
              <a:t>4 month study</a:t>
            </a:r>
          </a:p>
          <a:p>
            <a:r>
              <a:rPr lang="en-US" dirty="0" smtClean="0"/>
              <a:t>Given phones to keep as their own for the duration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E6FC-6FF8-49C3-890F-8D42397CF514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Deepti Chittamuru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INITIAL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Role of Parents in Learning</a:t>
            </a:r>
          </a:p>
          <a:p>
            <a:r>
              <a:rPr lang="en-US" dirty="0" smtClean="0"/>
              <a:t>Emergence of Power Users</a:t>
            </a:r>
          </a:p>
          <a:p>
            <a:r>
              <a:rPr lang="en-US" dirty="0" smtClean="0"/>
              <a:t>Choice of Playmates</a:t>
            </a:r>
          </a:p>
          <a:p>
            <a:r>
              <a:rPr lang="en-US" dirty="0" smtClean="0"/>
              <a:t>Sharing Across Genders</a:t>
            </a:r>
          </a:p>
          <a:p>
            <a:r>
              <a:rPr lang="en-US" dirty="0" smtClean="0"/>
              <a:t>Changes in the Social Network</a:t>
            </a:r>
          </a:p>
          <a:p>
            <a:r>
              <a:rPr lang="en-US" dirty="0" smtClean="0"/>
              <a:t>Need </a:t>
            </a:r>
            <a:r>
              <a:rPr lang="en-US" smtClean="0"/>
              <a:t>for Regular </a:t>
            </a:r>
            <a:r>
              <a:rPr lang="en-US" dirty="0" smtClean="0"/>
              <a:t>Meetings in a Protected Space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E6FC-6FF8-49C3-890F-8D42397CF514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Deepti Chittamuru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Credits and 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000" dirty="0" smtClean="0"/>
              <a:t>[1]  Analyzing Social Settings: A Guide to Qualitative Observation and Analysis, </a:t>
            </a:r>
            <a:r>
              <a:rPr lang="en-US" sz="2000" dirty="0" err="1" smtClean="0"/>
              <a:t>Lofland</a:t>
            </a:r>
            <a:r>
              <a:rPr lang="en-US" sz="2000" dirty="0" smtClean="0"/>
              <a:t> and </a:t>
            </a:r>
            <a:r>
              <a:rPr lang="en-US" sz="2000" dirty="0" err="1" smtClean="0"/>
              <a:t>Lofland</a:t>
            </a:r>
            <a:endParaRPr lang="en-US" sz="2000" dirty="0" smtClean="0"/>
          </a:p>
          <a:p>
            <a:pPr marL="514350" indent="-514350">
              <a:buNone/>
            </a:pPr>
            <a:r>
              <a:rPr lang="en-US" sz="2000" dirty="0" smtClean="0"/>
              <a:t>[2]  Thanks to Prof. Jenna Burrell (For teaching me formal qualitative research methods)</a:t>
            </a:r>
          </a:p>
          <a:p>
            <a:pPr marL="514350" indent="-514350">
              <a:buNone/>
            </a:pPr>
            <a:r>
              <a:rPr lang="en-US" sz="2000" dirty="0" smtClean="0"/>
              <a:t>[3]  Thanks to Prof. </a:t>
            </a:r>
            <a:r>
              <a:rPr lang="en-US" sz="2000" dirty="0" err="1" smtClean="0"/>
              <a:t>Tapan</a:t>
            </a:r>
            <a:r>
              <a:rPr lang="en-US" sz="2000" dirty="0" smtClean="0"/>
              <a:t> Parikh (For guiding me in the creation of this lecture)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Deepti Chittamuru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E6FC-6FF8-49C3-890F-8D42397CF51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ETHNOGRAPHY: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Description of a culture or phenomenon, usually based on the method of participant observation.</a:t>
            </a:r>
          </a:p>
          <a:p>
            <a:pPr lvl="3"/>
            <a:r>
              <a:rPr lang="en-US" dirty="0" smtClean="0"/>
              <a:t>Oregon State University</a:t>
            </a:r>
          </a:p>
          <a:p>
            <a:r>
              <a:rPr lang="en-US" dirty="0" smtClean="0"/>
              <a:t>The study and systematic recording of human cultures ; </a:t>
            </a:r>
            <a:r>
              <a:rPr lang="en-US" i="1" dirty="0" smtClean="0"/>
              <a:t>also</a:t>
            </a:r>
            <a:r>
              <a:rPr lang="en-US" dirty="0" smtClean="0"/>
              <a:t> </a:t>
            </a:r>
            <a:r>
              <a:rPr lang="en-US" b="1" dirty="0" smtClean="0"/>
              <a:t>:</a:t>
            </a:r>
            <a:r>
              <a:rPr lang="en-US" dirty="0" smtClean="0"/>
              <a:t> a descriptive work produced from such research</a:t>
            </a:r>
          </a:p>
          <a:p>
            <a:pPr lvl="3"/>
            <a:r>
              <a:rPr lang="en-US" dirty="0" smtClean="0"/>
              <a:t>Merriam-Webster’s Dictionary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E6FC-6FF8-49C3-890F-8D42397CF51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Deepti Chittamuru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n-US" dirty="0" smtClean="0"/>
              <a:t>ETHNOGRAPHY Vs CI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17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/>
                <a:gridCol w="41148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ETHNOGRAPHY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CONTEXTUAL INTERVIEW</a:t>
                      </a:r>
                      <a:endParaRPr lang="en-US" sz="2800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Study a culture or a social phenomenon over a period of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Study a behavior or a user at</a:t>
                      </a:r>
                      <a:r>
                        <a:rPr lang="en-US" baseline="0" dirty="0" smtClean="0"/>
                        <a:t> a moment in time</a:t>
                      </a:r>
                      <a:endParaRPr lang="en-US" dirty="0" smtClean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No </a:t>
                      </a:r>
                      <a:r>
                        <a:rPr lang="en-US" baseline="0" dirty="0" err="1" smtClean="0"/>
                        <a:t>apriori</a:t>
                      </a:r>
                      <a:r>
                        <a:rPr lang="en-US" baseline="0" dirty="0" smtClean="0"/>
                        <a:t> knowledge of the questions you are trying to answer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Know </a:t>
                      </a:r>
                      <a:r>
                        <a:rPr lang="en-US" baseline="0" dirty="0" err="1" smtClean="0"/>
                        <a:t>apriori</a:t>
                      </a:r>
                      <a:r>
                        <a:rPr lang="en-US" baseline="0" dirty="0" smtClean="0"/>
                        <a:t> the exact question that you desire to answer</a:t>
                      </a:r>
                      <a:endParaRPr lang="en-US" dirty="0"/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r>
                        <a:rPr lang="en-US" dirty="0" smtClean="0"/>
                        <a:t>Try</a:t>
                      </a:r>
                      <a:r>
                        <a:rPr lang="en-US" baseline="0" dirty="0" smtClean="0"/>
                        <a:t> to pay equal attention to everything happening in the field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Focus only on things that are relevant to your question</a:t>
                      </a:r>
                      <a:endParaRPr lang="en-US" dirty="0"/>
                    </a:p>
                  </a:txBody>
                  <a:tcPr/>
                </a:tc>
              </a:tr>
              <a:tr h="701040">
                <a:tc>
                  <a:txBody>
                    <a:bodyPr/>
                    <a:lstStyle/>
                    <a:p>
                      <a:r>
                        <a:rPr lang="en-US" dirty="0" smtClean="0"/>
                        <a:t>Try to experience the world as the subject does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Consciously</a:t>
                      </a:r>
                      <a:r>
                        <a:rPr lang="en-US" baseline="0" dirty="0" smtClean="0"/>
                        <a:t> dissociate herself from the user experience</a:t>
                      </a:r>
                      <a:endParaRPr lang="en-US" dirty="0"/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Try to get an “insider’s” or participant’s point of view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and take an “outsider’s” or observer’s point of view</a:t>
                      </a:r>
                      <a:endParaRPr lang="en-US" dirty="0"/>
                    </a:p>
                  </a:txBody>
                  <a:tcPr/>
                </a:tc>
              </a:tr>
              <a:tr h="716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Look for emergent patterns in the data after recording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Record only</a:t>
                      </a:r>
                      <a:r>
                        <a:rPr lang="en-US" baseline="0" dirty="0" smtClean="0"/>
                        <a:t> that data which answers the question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E6FC-6FF8-49C3-890F-8D42397CF51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Deepti Chittamuru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n-US" dirty="0" smtClean="0"/>
              <a:t>ROLE IN THE DESIGN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There is no data or only minimal data about the </a:t>
            </a:r>
          </a:p>
          <a:p>
            <a:r>
              <a:rPr lang="en-US" dirty="0" smtClean="0"/>
              <a:t>To study the adaptation of a developed and deployed solution by the users</a:t>
            </a:r>
          </a:p>
          <a:p>
            <a:r>
              <a:rPr lang="en-US" dirty="0" smtClean="0"/>
              <a:t>When you do not know the right questions to ask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E6FC-6FF8-49C3-890F-8D42397CF51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Deepti Chittamuru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Unknown Researcher</a:t>
            </a:r>
          </a:p>
          <a:p>
            <a:pPr lvl="1"/>
            <a:r>
              <a:rPr lang="en-US" dirty="0" smtClean="0"/>
              <a:t>Public Places</a:t>
            </a:r>
          </a:p>
          <a:p>
            <a:pPr lvl="1"/>
            <a:r>
              <a:rPr lang="en-US" dirty="0" smtClean="0"/>
              <a:t>Closed/Private Places</a:t>
            </a:r>
          </a:p>
          <a:p>
            <a:r>
              <a:rPr lang="en-US" dirty="0" smtClean="0"/>
              <a:t>Known Researcher</a:t>
            </a:r>
          </a:p>
          <a:p>
            <a:pPr lvl="1"/>
            <a:r>
              <a:rPr lang="en-US" dirty="0" smtClean="0"/>
              <a:t>Participant Researcher Role</a:t>
            </a:r>
          </a:p>
          <a:p>
            <a:pPr lvl="1"/>
            <a:r>
              <a:rPr lang="en-US" dirty="0" smtClean="0"/>
              <a:t>Unassociated Researcher Role</a:t>
            </a:r>
          </a:p>
          <a:p>
            <a:r>
              <a:rPr lang="en-US" dirty="0" smtClean="0"/>
              <a:t>Power of Courtesy</a:t>
            </a:r>
          </a:p>
          <a:p>
            <a:r>
              <a:rPr lang="en-US" dirty="0" smtClean="0"/>
              <a:t>Ethics and Confidentiality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E6FC-6FF8-49C3-890F-8D42397CF51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Deepti Chittamuru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IN: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Finding Connections</a:t>
            </a:r>
          </a:p>
          <a:p>
            <a:r>
              <a:rPr lang="en-US" dirty="0" smtClean="0"/>
              <a:t>Self Presentation</a:t>
            </a:r>
          </a:p>
          <a:p>
            <a:r>
              <a:rPr lang="en-US" dirty="0" smtClean="0"/>
              <a:t>Presenting Your Research</a:t>
            </a:r>
          </a:p>
          <a:p>
            <a:r>
              <a:rPr lang="en-US" dirty="0" smtClean="0"/>
              <a:t>Obtaining Introductions</a:t>
            </a:r>
          </a:p>
          <a:p>
            <a:r>
              <a:rPr lang="en-US" dirty="0" smtClean="0"/>
              <a:t>Gaining Trust</a:t>
            </a:r>
          </a:p>
          <a:p>
            <a:r>
              <a:rPr lang="en-US" dirty="0" smtClean="0"/>
              <a:t>Informed Consent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E6FC-6FF8-49C3-890F-8D42397CF51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Deepti Chittamuru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ALONG WITH 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Deception- Consequent Fear</a:t>
            </a:r>
          </a:p>
          <a:p>
            <a:r>
              <a:rPr lang="en-US" dirty="0" smtClean="0"/>
              <a:t>Sympathy- Desire to help</a:t>
            </a:r>
          </a:p>
          <a:p>
            <a:r>
              <a:rPr lang="en-US" dirty="0" smtClean="0"/>
              <a:t>Marginality- Desire to belong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E6FC-6FF8-49C3-890F-8D42397CF51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Deepti Chittamuru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ALONG WITH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suspect or to trust?</a:t>
            </a:r>
          </a:p>
          <a:p>
            <a:r>
              <a:rPr lang="en-US" dirty="0" smtClean="0"/>
              <a:t>To be Non-Threatening</a:t>
            </a:r>
          </a:p>
          <a:p>
            <a:r>
              <a:rPr lang="en-US" dirty="0" smtClean="0"/>
              <a:t>Need not be all knowing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E6FC-6FF8-49C3-890F-8D42397CF51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Deepti Chittamuru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ALONG: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Factions</a:t>
            </a:r>
          </a:p>
          <a:p>
            <a:r>
              <a:rPr lang="en-US" dirty="0" smtClean="0"/>
              <a:t>Trade-Offs</a:t>
            </a:r>
          </a:p>
          <a:p>
            <a:r>
              <a:rPr lang="en-US" dirty="0" smtClean="0"/>
              <a:t>Closed Doors</a:t>
            </a:r>
          </a:p>
          <a:p>
            <a:r>
              <a:rPr lang="en-US" dirty="0" smtClean="0"/>
              <a:t>Insider Understandings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4/9/2009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E6FC-6FF8-49C3-890F-8D42397CF51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Deepti Chittamuru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712</Words>
  <Application>Microsoft Office PowerPoint</Application>
  <PresentationFormat>On-screen Show (4:3)</PresentationFormat>
  <Paragraphs>184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ROLE OF ETHNOGRAPHY IN DESIGN</vt:lpstr>
      <vt:lpstr>ETHNOGRAPHY: DEFINITION</vt:lpstr>
      <vt:lpstr>ETHNOGRAPHY Vs CI</vt:lpstr>
      <vt:lpstr>ROLE IN THE DESIGN PROCESS</vt:lpstr>
      <vt:lpstr>GETTING IN</vt:lpstr>
      <vt:lpstr>GETTING IN: CHALLENGES</vt:lpstr>
      <vt:lpstr>GETTING ALONG WITH SELF</vt:lpstr>
      <vt:lpstr>GETTING ALONG WITH OTHERS</vt:lpstr>
      <vt:lpstr>GETTING ALONG: CHALLENGES</vt:lpstr>
      <vt:lpstr>LOGGING DATA</vt:lpstr>
      <vt:lpstr>LOGGING DATA</vt:lpstr>
      <vt:lpstr>LOGGING DATA: CHALLENGES</vt:lpstr>
      <vt:lpstr>GETTING OUT</vt:lpstr>
      <vt:lpstr>GETTING OUT: CHALLENGES</vt:lpstr>
      <vt:lpstr>ANALYZING DATA</vt:lpstr>
      <vt:lpstr>MILLEE: BACKGROUND</vt:lpstr>
      <vt:lpstr>MILLEE: CURRENT STUDY</vt:lpstr>
      <vt:lpstr>SOME INITIAL FINDINGS</vt:lpstr>
      <vt:lpstr>Credits and Acknowledgements</vt:lpstr>
    </vt:vector>
  </TitlesOfParts>
  <Company>EECS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ETHNOGRAPHY IN DESIGN</dc:title>
  <dc:creator>deepti</dc:creator>
  <cp:lastModifiedBy>deepti</cp:lastModifiedBy>
  <cp:revision>36</cp:revision>
  <dcterms:created xsi:type="dcterms:W3CDTF">2009-04-07T14:21:57Z</dcterms:created>
  <dcterms:modified xsi:type="dcterms:W3CDTF">2009-04-09T16:11:46Z</dcterms:modified>
</cp:coreProperties>
</file>