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16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4F90E-1355-C241-B2CD-9E920E361105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F922-0078-8C43-B9DA-5DC1E54BA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0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8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2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8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1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4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6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CAEF-D11A-8449-BA5A-7FE5FFFD697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AF918-12F9-AD4D-86E6-588122E99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9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7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0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Statistical software</a:t>
            </a:r>
          </a:p>
          <a:p>
            <a:pPr lvl="1"/>
            <a:r>
              <a:rPr lang="en-US" dirty="0"/>
              <a:t>Wide variety of software tools that researchers use to analyze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examples are </a:t>
            </a:r>
            <a:r>
              <a:rPr lang="en-US" dirty="0" err="1"/>
              <a:t>Stata</a:t>
            </a:r>
            <a:r>
              <a:rPr lang="en-US" dirty="0"/>
              <a:t>, SPSS, SAS, and </a:t>
            </a:r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simple statistics can also be run in Excel or other spreadsheet systems, but we need something more robust.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Emphasizes </a:t>
            </a:r>
            <a:r>
              <a:rPr lang="en-US" dirty="0"/>
              <a:t>text-based </a:t>
            </a:r>
            <a:r>
              <a:rPr lang="en-US" dirty="0" smtClean="0"/>
              <a:t>programming: we primarily work from a command line so we know what we are doing. </a:t>
            </a:r>
            <a:endParaRPr lang="en-US" dirty="0" smtClean="0"/>
          </a:p>
          <a:p>
            <a:pPr lvl="1"/>
            <a:r>
              <a:rPr lang="en-US" dirty="0" smtClean="0"/>
              <a:t>Powerful </a:t>
            </a:r>
            <a:r>
              <a:rPr lang="en-US" dirty="0"/>
              <a:t>- Extends easily to cover advanced data processing</a:t>
            </a:r>
          </a:p>
          <a:p>
            <a:pPr lvl="1"/>
            <a:r>
              <a:rPr lang="en-US" dirty="0" smtClean="0"/>
              <a:t>Allows a lot of options for advanced </a:t>
            </a:r>
            <a:r>
              <a:rPr lang="en-US" dirty="0" smtClean="0"/>
              <a:t>scenarios. </a:t>
            </a:r>
            <a:r>
              <a:rPr lang="en-US" dirty="0" smtClean="0"/>
              <a:t>Simpler software packages make simple tasks very easy, but do not offer the flexibility of R.</a:t>
            </a:r>
            <a:endParaRPr lang="en-US" dirty="0"/>
          </a:p>
          <a:p>
            <a:pPr lvl="1"/>
            <a:r>
              <a:rPr lang="en-US" dirty="0"/>
              <a:t>Open </a:t>
            </a:r>
            <a:r>
              <a:rPr lang="en-US" dirty="0" smtClean="0"/>
              <a:t>source; available to use on all major platforms </a:t>
            </a:r>
            <a:r>
              <a:rPr lang="en-US" dirty="0" smtClean="0"/>
              <a:t>(Unix/</a:t>
            </a:r>
            <a:r>
              <a:rPr lang="en-US" dirty="0"/>
              <a:t>L</a:t>
            </a:r>
            <a:r>
              <a:rPr lang="en-US" dirty="0" smtClean="0"/>
              <a:t>inux</a:t>
            </a:r>
            <a:r>
              <a:rPr lang="en-US" dirty="0" smtClean="0"/>
              <a:t>, </a:t>
            </a:r>
            <a:r>
              <a:rPr lang="en-US" dirty="0" smtClean="0"/>
              <a:t>PC, </a:t>
            </a:r>
            <a:r>
              <a:rPr lang="en-US" dirty="0"/>
              <a:t>M</a:t>
            </a:r>
            <a:r>
              <a:rPr lang="en-US" dirty="0" smtClean="0"/>
              <a:t>ac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Anyone can download, and anyone can extend the language</a:t>
            </a:r>
          </a:p>
          <a:p>
            <a:pPr lvl="1"/>
            <a:r>
              <a:rPr lang="en-US" dirty="0"/>
              <a:t>Popular</a:t>
            </a:r>
          </a:p>
          <a:p>
            <a:pPr lvl="2"/>
            <a:r>
              <a:rPr lang="en-US" dirty="0"/>
              <a:t>According to some measures, the most popular stats package in use today.  </a:t>
            </a:r>
          </a:p>
        </p:txBody>
      </p:sp>
    </p:spTree>
    <p:extLst>
      <p:ext uri="{BB962C8B-B14F-4D97-AF65-F5344CB8AC3E}">
        <p14:creationId xmlns:p14="http://schemas.microsoft.com/office/powerpoint/2010/main" val="347931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 to 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especially easy to </a:t>
            </a:r>
            <a:r>
              <a:rPr lang="en-US" dirty="0" smtClean="0"/>
              <a:t>use for beginners.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as easy to get ‘inline’ help from within the R system</a:t>
            </a:r>
          </a:p>
          <a:p>
            <a:pPr lvl="1"/>
            <a:r>
              <a:rPr lang="en-US" dirty="0" smtClean="0"/>
              <a:t>You will often have to do a bit of searching on the Internet or in a R textbook to figure out a particular error or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0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203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Introduction to R</vt:lpstr>
      <vt:lpstr>Statistical Software</vt:lpstr>
      <vt:lpstr>Why R?</vt:lpstr>
      <vt:lpstr>Downsides to 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</dc:title>
  <dc:creator>Paul Laskowski</dc:creator>
  <cp:lastModifiedBy>Coye Cheshire</cp:lastModifiedBy>
  <cp:revision>23</cp:revision>
  <dcterms:created xsi:type="dcterms:W3CDTF">2013-07-21T17:19:51Z</dcterms:created>
  <dcterms:modified xsi:type="dcterms:W3CDTF">2013-09-12T20:48:23Z</dcterms:modified>
</cp:coreProperties>
</file>