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6369C9-4C86-D04D-A36B-4449AB5243E8}" type="doc">
      <dgm:prSet loTypeId="urn:microsoft.com/office/officeart/2005/8/layout/hierarchy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2EDF5B-126D-D441-A236-E9AA4BE4E688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800" dirty="0" smtClean="0"/>
            <a:t>Empirical</a:t>
          </a:r>
          <a:endParaRPr lang="en-US" sz="1800" dirty="0"/>
        </a:p>
      </dgm:t>
    </dgm:pt>
    <dgm:pt modelId="{AA37F860-6DDD-E34E-9493-C73D8E379B17}" type="parTrans" cxnId="{DFCA4BA1-1D27-F94D-BEAD-24DB433A45C8}">
      <dgm:prSet/>
      <dgm:spPr/>
      <dgm:t>
        <a:bodyPr/>
        <a:lstStyle/>
        <a:p>
          <a:endParaRPr lang="en-US"/>
        </a:p>
      </dgm:t>
    </dgm:pt>
    <dgm:pt modelId="{5B525ADC-618F-8844-A2BD-2B334BB67E1C}" type="sibTrans" cxnId="{DFCA4BA1-1D27-F94D-BEAD-24DB433A45C8}">
      <dgm:prSet/>
      <dgm:spPr/>
      <dgm:t>
        <a:bodyPr/>
        <a:lstStyle/>
        <a:p>
          <a:endParaRPr lang="en-US"/>
        </a:p>
      </dgm:t>
    </dgm:pt>
    <dgm:pt modelId="{86880B15-6856-D644-84D5-D74BAA56F749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dirty="0" smtClean="0"/>
            <a:t>Academic Publications</a:t>
          </a:r>
          <a:endParaRPr lang="en-US" sz="1600" dirty="0"/>
        </a:p>
      </dgm:t>
    </dgm:pt>
    <dgm:pt modelId="{6C605023-7B01-7442-ADED-685D3A46AADC}" type="parTrans" cxnId="{63B89348-E4A8-5145-A4CE-4758ED51875D}">
      <dgm:prSet/>
      <dgm:spPr/>
      <dgm:t>
        <a:bodyPr/>
        <a:lstStyle/>
        <a:p>
          <a:endParaRPr lang="en-US"/>
        </a:p>
      </dgm:t>
    </dgm:pt>
    <dgm:pt modelId="{E123E2BC-D230-E046-A50C-4F0A4A84CFDA}" type="sibTrans" cxnId="{63B89348-E4A8-5145-A4CE-4758ED51875D}">
      <dgm:prSet/>
      <dgm:spPr/>
      <dgm:t>
        <a:bodyPr/>
        <a:lstStyle/>
        <a:p>
          <a:endParaRPr lang="en-US"/>
        </a:p>
      </dgm:t>
    </dgm:pt>
    <dgm:pt modelId="{123D1DA6-144D-0447-83F2-5AA7F9A2B647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dirty="0" smtClean="0"/>
            <a:t>Statistical analysis</a:t>
          </a:r>
          <a:endParaRPr lang="en-US" sz="1600" dirty="0"/>
        </a:p>
      </dgm:t>
    </dgm:pt>
    <dgm:pt modelId="{1DADB377-EAF6-EE4C-A161-B9457C9D6C6B}" type="parTrans" cxnId="{E4D689B1-F8EB-BE46-ACC5-6ED4A2E04222}">
      <dgm:prSet/>
      <dgm:spPr/>
      <dgm:t>
        <a:bodyPr/>
        <a:lstStyle/>
        <a:p>
          <a:endParaRPr lang="en-US"/>
        </a:p>
      </dgm:t>
    </dgm:pt>
    <dgm:pt modelId="{8151A1DD-BB27-9C45-93AD-46D9DA057236}" type="sibTrans" cxnId="{E4D689B1-F8EB-BE46-ACC5-6ED4A2E04222}">
      <dgm:prSet/>
      <dgm:spPr/>
      <dgm:t>
        <a:bodyPr/>
        <a:lstStyle/>
        <a:p>
          <a:endParaRPr lang="en-US"/>
        </a:p>
      </dgm:t>
    </dgm:pt>
    <dgm:pt modelId="{F90566C4-D816-5045-BF89-C364174A4CB1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smtClean="0"/>
            <a:t>Qualitative – ethnographic, interviews, case study</a:t>
          </a:r>
          <a:endParaRPr lang="en-US" dirty="0"/>
        </a:p>
      </dgm:t>
    </dgm:pt>
    <dgm:pt modelId="{6317AB38-D598-7F48-8717-0FB79B84F427}" type="parTrans" cxnId="{FDD33707-2F7A-AC4D-8D61-34267382D954}">
      <dgm:prSet/>
      <dgm:spPr/>
      <dgm:t>
        <a:bodyPr/>
        <a:lstStyle/>
        <a:p>
          <a:endParaRPr lang="en-US"/>
        </a:p>
      </dgm:t>
    </dgm:pt>
    <dgm:pt modelId="{F31AE882-4782-814E-A9F0-AD565C612C43}" type="sibTrans" cxnId="{FDD33707-2F7A-AC4D-8D61-34267382D954}">
      <dgm:prSet/>
      <dgm:spPr/>
      <dgm:t>
        <a:bodyPr/>
        <a:lstStyle/>
        <a:p>
          <a:endParaRPr lang="en-US"/>
        </a:p>
      </dgm:t>
    </dgm:pt>
    <dgm:pt modelId="{391CD4B1-73BD-E94E-ABCA-1F60EB3FD684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800" dirty="0" smtClean="0"/>
            <a:t>Non-empirical</a:t>
          </a:r>
          <a:endParaRPr lang="en-US" sz="1800" dirty="0"/>
        </a:p>
      </dgm:t>
    </dgm:pt>
    <dgm:pt modelId="{A205E3B2-9919-734E-9367-0D927E5A48DC}" type="parTrans" cxnId="{96C642E7-C670-C645-BDB7-F8154FB3289C}">
      <dgm:prSet/>
      <dgm:spPr/>
      <dgm:t>
        <a:bodyPr/>
        <a:lstStyle/>
        <a:p>
          <a:endParaRPr lang="en-US"/>
        </a:p>
      </dgm:t>
    </dgm:pt>
    <dgm:pt modelId="{DD76E88D-762C-CB43-9486-2801E5537A11}" type="sibTrans" cxnId="{96C642E7-C670-C645-BDB7-F8154FB3289C}">
      <dgm:prSet/>
      <dgm:spPr/>
      <dgm:t>
        <a:bodyPr/>
        <a:lstStyle/>
        <a:p>
          <a:endParaRPr lang="en-US"/>
        </a:p>
      </dgm:t>
    </dgm:pt>
    <dgm:pt modelId="{1732130B-7183-BF4F-883D-D489A8AE4107}">
      <dgm:prSet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dirty="0" smtClean="0"/>
            <a:t>Summative Evaluation (of a research field, perspective)</a:t>
          </a:r>
          <a:endParaRPr lang="en-US" dirty="0"/>
        </a:p>
      </dgm:t>
    </dgm:pt>
    <dgm:pt modelId="{2223C7EC-2401-724E-897F-4FE65CAF6D1E}" type="parTrans" cxnId="{C2B7F90B-29E9-C246-917E-4630C3060DBD}">
      <dgm:prSet/>
      <dgm:spPr/>
      <dgm:t>
        <a:bodyPr/>
        <a:lstStyle/>
        <a:p>
          <a:endParaRPr lang="en-US"/>
        </a:p>
      </dgm:t>
    </dgm:pt>
    <dgm:pt modelId="{C42A781C-FF40-0F4B-9B8B-7E66A42C0DBD}" type="sibTrans" cxnId="{C2B7F90B-29E9-C246-917E-4630C3060DBD}">
      <dgm:prSet/>
      <dgm:spPr/>
      <dgm:t>
        <a:bodyPr/>
        <a:lstStyle/>
        <a:p>
          <a:endParaRPr lang="en-US"/>
        </a:p>
      </dgm:t>
    </dgm:pt>
    <dgm:pt modelId="{EE49A3F6-A98C-F446-90AB-A9C0E80BC93F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dirty="0" smtClean="0"/>
            <a:t>Present a Concept / Vision</a:t>
          </a:r>
          <a:endParaRPr lang="en-US" sz="1600" dirty="0"/>
        </a:p>
      </dgm:t>
    </dgm:pt>
    <dgm:pt modelId="{B0BE153C-FEB5-B04F-A15C-B67BF08E0997}" type="parTrans" cxnId="{9D13FC21-A31D-D34B-8897-D2B8A3121A56}">
      <dgm:prSet/>
      <dgm:spPr/>
      <dgm:t>
        <a:bodyPr/>
        <a:lstStyle/>
        <a:p>
          <a:endParaRPr lang="en-US"/>
        </a:p>
      </dgm:t>
    </dgm:pt>
    <dgm:pt modelId="{C7CE8C7D-09F2-7F41-A336-10DB05F0C916}" type="sibTrans" cxnId="{9D13FC21-A31D-D34B-8897-D2B8A3121A56}">
      <dgm:prSet/>
      <dgm:spPr/>
      <dgm:t>
        <a:bodyPr/>
        <a:lstStyle/>
        <a:p>
          <a:endParaRPr lang="en-US"/>
        </a:p>
      </dgm:t>
    </dgm:pt>
    <dgm:pt modelId="{39862FC2-9429-BB45-80A6-317FDB4C7F24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dirty="0" smtClean="0"/>
            <a:t>Present a Design Solution</a:t>
          </a:r>
          <a:endParaRPr lang="en-US" sz="1600" dirty="0"/>
        </a:p>
      </dgm:t>
    </dgm:pt>
    <dgm:pt modelId="{30FC95D1-CF2A-BB45-AB64-11C82970332B}" type="parTrans" cxnId="{25202755-9E4A-B045-912F-F7E1802DA40C}">
      <dgm:prSet/>
      <dgm:spPr/>
      <dgm:t>
        <a:bodyPr/>
        <a:lstStyle/>
        <a:p>
          <a:endParaRPr lang="en-US"/>
        </a:p>
      </dgm:t>
    </dgm:pt>
    <dgm:pt modelId="{AE12D31C-84D4-BC4E-88EA-C7E0C0B07D97}" type="sibTrans" cxnId="{25202755-9E4A-B045-912F-F7E1802DA40C}">
      <dgm:prSet/>
      <dgm:spPr/>
      <dgm:t>
        <a:bodyPr/>
        <a:lstStyle/>
        <a:p>
          <a:endParaRPr lang="en-US"/>
        </a:p>
      </dgm:t>
    </dgm:pt>
    <dgm:pt modelId="{CE90E44A-2FCF-E44B-A0B1-74D32289F4E1}">
      <dgm:prSet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n-US" sz="1600" dirty="0" smtClean="0"/>
            <a:t>Argumentative </a:t>
          </a:r>
          <a:br>
            <a:rPr lang="en-US" sz="1600" dirty="0" smtClean="0"/>
          </a:br>
          <a:r>
            <a:rPr lang="en-US" sz="1600" dirty="0" smtClean="0"/>
            <a:t>Essay</a:t>
          </a:r>
          <a:endParaRPr lang="en-US" sz="1600" dirty="0"/>
        </a:p>
      </dgm:t>
    </dgm:pt>
    <dgm:pt modelId="{97E8799B-5437-0A4F-896B-A956C2D54035}" type="parTrans" cxnId="{DF6558EC-C631-DA4E-BA26-B9617562673A}">
      <dgm:prSet/>
      <dgm:spPr/>
      <dgm:t>
        <a:bodyPr/>
        <a:lstStyle/>
        <a:p>
          <a:endParaRPr lang="en-US"/>
        </a:p>
      </dgm:t>
    </dgm:pt>
    <dgm:pt modelId="{52163467-C32A-DB49-9CE7-1F860A3DAD39}" type="sibTrans" cxnId="{DF6558EC-C631-DA4E-BA26-B9617562673A}">
      <dgm:prSet/>
      <dgm:spPr/>
      <dgm:t>
        <a:bodyPr/>
        <a:lstStyle/>
        <a:p>
          <a:endParaRPr lang="en-US"/>
        </a:p>
      </dgm:t>
    </dgm:pt>
    <dgm:pt modelId="{17C97981-2B48-2744-8594-7DB76863CF05}" type="pres">
      <dgm:prSet presAssocID="{FB6369C9-4C86-D04D-A36B-4449AB5243E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A643B6-E052-9149-BFF6-BE44B0BD588E}" type="pres">
      <dgm:prSet presAssocID="{86880B15-6856-D644-84D5-D74BAA56F749}" presName="root1" presStyleCnt="0"/>
      <dgm:spPr/>
    </dgm:pt>
    <dgm:pt modelId="{4A2EA214-CA5C-4E43-B5D3-82978656DC6F}" type="pres">
      <dgm:prSet presAssocID="{86880B15-6856-D644-84D5-D74BAA56F74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8CB2B2-483A-A64B-B5EA-E08F7F48D6AE}" type="pres">
      <dgm:prSet presAssocID="{86880B15-6856-D644-84D5-D74BAA56F749}" presName="level2hierChild" presStyleCnt="0"/>
      <dgm:spPr/>
    </dgm:pt>
    <dgm:pt modelId="{9E88BCAF-4230-4945-9F79-76999A7920C4}" type="pres">
      <dgm:prSet presAssocID="{A205E3B2-9919-734E-9367-0D927E5A48DC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20FE8D76-B79F-2B4E-9245-50B638305CBF}" type="pres">
      <dgm:prSet presAssocID="{A205E3B2-9919-734E-9367-0D927E5A48DC}" presName="connTx" presStyleLbl="parChTrans1D2" presStyleIdx="0" presStyleCnt="2"/>
      <dgm:spPr/>
      <dgm:t>
        <a:bodyPr/>
        <a:lstStyle/>
        <a:p>
          <a:endParaRPr lang="en-US"/>
        </a:p>
      </dgm:t>
    </dgm:pt>
    <dgm:pt modelId="{ED0DCD96-8454-F249-B19A-0D23A71E0EFC}" type="pres">
      <dgm:prSet presAssocID="{391CD4B1-73BD-E94E-ABCA-1F60EB3FD684}" presName="root2" presStyleCnt="0"/>
      <dgm:spPr/>
    </dgm:pt>
    <dgm:pt modelId="{1F65B6D6-7D4E-B847-8986-9BBF1503F526}" type="pres">
      <dgm:prSet presAssocID="{391CD4B1-73BD-E94E-ABCA-1F60EB3FD68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63030F-C27B-8E4D-9843-4A22FFF91257}" type="pres">
      <dgm:prSet presAssocID="{391CD4B1-73BD-E94E-ABCA-1F60EB3FD684}" presName="level3hierChild" presStyleCnt="0"/>
      <dgm:spPr/>
    </dgm:pt>
    <dgm:pt modelId="{6F72EF4D-552E-514A-ABEB-E133FF3F262F}" type="pres">
      <dgm:prSet presAssocID="{2223C7EC-2401-724E-897F-4FE65CAF6D1E}" presName="conn2-1" presStyleLbl="parChTrans1D3" presStyleIdx="0" presStyleCnt="6"/>
      <dgm:spPr/>
      <dgm:t>
        <a:bodyPr/>
        <a:lstStyle/>
        <a:p>
          <a:endParaRPr lang="en-US"/>
        </a:p>
      </dgm:t>
    </dgm:pt>
    <dgm:pt modelId="{C8D250ED-18EA-9D40-8FEC-BB4AF61A1B0F}" type="pres">
      <dgm:prSet presAssocID="{2223C7EC-2401-724E-897F-4FE65CAF6D1E}" presName="connTx" presStyleLbl="parChTrans1D3" presStyleIdx="0" presStyleCnt="6"/>
      <dgm:spPr/>
      <dgm:t>
        <a:bodyPr/>
        <a:lstStyle/>
        <a:p>
          <a:endParaRPr lang="en-US"/>
        </a:p>
      </dgm:t>
    </dgm:pt>
    <dgm:pt modelId="{81C8E2B2-FD65-2B4D-A110-F623D61BF74D}" type="pres">
      <dgm:prSet presAssocID="{1732130B-7183-BF4F-883D-D489A8AE4107}" presName="root2" presStyleCnt="0"/>
      <dgm:spPr/>
    </dgm:pt>
    <dgm:pt modelId="{CFB78850-EF63-A74C-8E2B-6A49D54FCE57}" type="pres">
      <dgm:prSet presAssocID="{1732130B-7183-BF4F-883D-D489A8AE4107}" presName="LevelTwoTextNode" presStyleLbl="node3" presStyleIdx="0" presStyleCnt="6" custScaleX="9618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2A6B4B-5F99-A34C-AC5E-DE76A3FAA693}" type="pres">
      <dgm:prSet presAssocID="{1732130B-7183-BF4F-883D-D489A8AE4107}" presName="level3hierChild" presStyleCnt="0"/>
      <dgm:spPr/>
    </dgm:pt>
    <dgm:pt modelId="{1CD0F94C-A29D-5741-8865-513F1429D84E}" type="pres">
      <dgm:prSet presAssocID="{B0BE153C-FEB5-B04F-A15C-B67BF08E0997}" presName="conn2-1" presStyleLbl="parChTrans1D3" presStyleIdx="1" presStyleCnt="6"/>
      <dgm:spPr/>
      <dgm:t>
        <a:bodyPr/>
        <a:lstStyle/>
        <a:p>
          <a:endParaRPr lang="en-US"/>
        </a:p>
      </dgm:t>
    </dgm:pt>
    <dgm:pt modelId="{AF982B85-809F-8C4E-A95C-FB5BF776DF9F}" type="pres">
      <dgm:prSet presAssocID="{B0BE153C-FEB5-B04F-A15C-B67BF08E0997}" presName="connTx" presStyleLbl="parChTrans1D3" presStyleIdx="1" presStyleCnt="6"/>
      <dgm:spPr/>
      <dgm:t>
        <a:bodyPr/>
        <a:lstStyle/>
        <a:p>
          <a:endParaRPr lang="en-US"/>
        </a:p>
      </dgm:t>
    </dgm:pt>
    <dgm:pt modelId="{F37268AA-DF53-7F40-AC89-B2ACDFEC6EAD}" type="pres">
      <dgm:prSet presAssocID="{EE49A3F6-A98C-F446-90AB-A9C0E80BC93F}" presName="root2" presStyleCnt="0"/>
      <dgm:spPr/>
    </dgm:pt>
    <dgm:pt modelId="{05CF45AB-24A1-0545-BA98-A641B50AB4FE}" type="pres">
      <dgm:prSet presAssocID="{EE49A3F6-A98C-F446-90AB-A9C0E80BC93F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E3E9FB-6D9D-D947-B247-661C2F7E5E85}" type="pres">
      <dgm:prSet presAssocID="{EE49A3F6-A98C-F446-90AB-A9C0E80BC93F}" presName="level3hierChild" presStyleCnt="0"/>
      <dgm:spPr/>
    </dgm:pt>
    <dgm:pt modelId="{CD9EC6EE-A7B1-4549-AB22-40EB21ECE3D2}" type="pres">
      <dgm:prSet presAssocID="{30FC95D1-CF2A-BB45-AB64-11C82970332B}" presName="conn2-1" presStyleLbl="parChTrans1D3" presStyleIdx="2" presStyleCnt="6"/>
      <dgm:spPr/>
      <dgm:t>
        <a:bodyPr/>
        <a:lstStyle/>
        <a:p>
          <a:endParaRPr lang="en-US"/>
        </a:p>
      </dgm:t>
    </dgm:pt>
    <dgm:pt modelId="{DA29973C-0E7D-A84A-97CA-A8252F63E3B0}" type="pres">
      <dgm:prSet presAssocID="{30FC95D1-CF2A-BB45-AB64-11C82970332B}" presName="connTx" presStyleLbl="parChTrans1D3" presStyleIdx="2" presStyleCnt="6"/>
      <dgm:spPr/>
      <dgm:t>
        <a:bodyPr/>
        <a:lstStyle/>
        <a:p>
          <a:endParaRPr lang="en-US"/>
        </a:p>
      </dgm:t>
    </dgm:pt>
    <dgm:pt modelId="{DCBA0D4D-6E7F-3D4E-AD53-32F094A20064}" type="pres">
      <dgm:prSet presAssocID="{39862FC2-9429-BB45-80A6-317FDB4C7F24}" presName="root2" presStyleCnt="0"/>
      <dgm:spPr/>
    </dgm:pt>
    <dgm:pt modelId="{AC5D1A92-5BD0-D64D-A3FC-3E1083EED19C}" type="pres">
      <dgm:prSet presAssocID="{39862FC2-9429-BB45-80A6-317FDB4C7F24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534672-6D6D-1F4F-8EFC-EC1964E55747}" type="pres">
      <dgm:prSet presAssocID="{39862FC2-9429-BB45-80A6-317FDB4C7F24}" presName="level3hierChild" presStyleCnt="0"/>
      <dgm:spPr/>
    </dgm:pt>
    <dgm:pt modelId="{030E9DD4-336F-834E-8196-B681735E370A}" type="pres">
      <dgm:prSet presAssocID="{97E8799B-5437-0A4F-896B-A956C2D54035}" presName="conn2-1" presStyleLbl="parChTrans1D3" presStyleIdx="3" presStyleCnt="6"/>
      <dgm:spPr/>
      <dgm:t>
        <a:bodyPr/>
        <a:lstStyle/>
        <a:p>
          <a:endParaRPr lang="en-US"/>
        </a:p>
      </dgm:t>
    </dgm:pt>
    <dgm:pt modelId="{8A3A3CF3-659A-544A-8DAE-D60661D9A94A}" type="pres">
      <dgm:prSet presAssocID="{97E8799B-5437-0A4F-896B-A956C2D54035}" presName="connTx" presStyleLbl="parChTrans1D3" presStyleIdx="3" presStyleCnt="6"/>
      <dgm:spPr/>
      <dgm:t>
        <a:bodyPr/>
        <a:lstStyle/>
        <a:p>
          <a:endParaRPr lang="en-US"/>
        </a:p>
      </dgm:t>
    </dgm:pt>
    <dgm:pt modelId="{E1F2FC82-0F01-A246-9578-1D5A976F9522}" type="pres">
      <dgm:prSet presAssocID="{CE90E44A-2FCF-E44B-A0B1-74D32289F4E1}" presName="root2" presStyleCnt="0"/>
      <dgm:spPr/>
    </dgm:pt>
    <dgm:pt modelId="{A433FFCB-043C-3C4B-88E4-8D5B1D829743}" type="pres">
      <dgm:prSet presAssocID="{CE90E44A-2FCF-E44B-A0B1-74D32289F4E1}" presName="LevelTwoTextNode" presStyleLbl="node3" presStyleIdx="3" presStyleCnt="6" custLinFactNeighborX="-18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C5E013-9A1D-8546-97E7-EED398A71B5F}" type="pres">
      <dgm:prSet presAssocID="{CE90E44A-2FCF-E44B-A0B1-74D32289F4E1}" presName="level3hierChild" presStyleCnt="0"/>
      <dgm:spPr/>
    </dgm:pt>
    <dgm:pt modelId="{FB653413-8BB3-AA41-B852-527BC90AC7BF}" type="pres">
      <dgm:prSet presAssocID="{AA37F860-6DDD-E34E-9493-C73D8E379B17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C9A85969-71A3-9448-9149-68F4BD56B3D6}" type="pres">
      <dgm:prSet presAssocID="{AA37F860-6DDD-E34E-9493-C73D8E379B17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30AAE76-0222-AE43-A5FC-244A14A8D676}" type="pres">
      <dgm:prSet presAssocID="{0F2EDF5B-126D-D441-A236-E9AA4BE4E688}" presName="root2" presStyleCnt="0"/>
      <dgm:spPr/>
    </dgm:pt>
    <dgm:pt modelId="{0DEF65AA-158F-3343-9535-0C074AABC307}" type="pres">
      <dgm:prSet presAssocID="{0F2EDF5B-126D-D441-A236-E9AA4BE4E68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91DBED-82F4-5945-BFCC-494EF8D6A48A}" type="pres">
      <dgm:prSet presAssocID="{0F2EDF5B-126D-D441-A236-E9AA4BE4E688}" presName="level3hierChild" presStyleCnt="0"/>
      <dgm:spPr/>
    </dgm:pt>
    <dgm:pt modelId="{E4341439-334E-8048-8D8D-72AFEB7B7D53}" type="pres">
      <dgm:prSet presAssocID="{1DADB377-EAF6-EE4C-A161-B9457C9D6C6B}" presName="conn2-1" presStyleLbl="parChTrans1D3" presStyleIdx="4" presStyleCnt="6"/>
      <dgm:spPr/>
      <dgm:t>
        <a:bodyPr/>
        <a:lstStyle/>
        <a:p>
          <a:endParaRPr lang="en-US"/>
        </a:p>
      </dgm:t>
    </dgm:pt>
    <dgm:pt modelId="{9AB6406E-37E2-D649-A6BC-6CAC96DEDD1B}" type="pres">
      <dgm:prSet presAssocID="{1DADB377-EAF6-EE4C-A161-B9457C9D6C6B}" presName="connTx" presStyleLbl="parChTrans1D3" presStyleIdx="4" presStyleCnt="6"/>
      <dgm:spPr/>
      <dgm:t>
        <a:bodyPr/>
        <a:lstStyle/>
        <a:p>
          <a:endParaRPr lang="en-US"/>
        </a:p>
      </dgm:t>
    </dgm:pt>
    <dgm:pt modelId="{72273F76-8B98-8D47-942B-AE272DDCF647}" type="pres">
      <dgm:prSet presAssocID="{123D1DA6-144D-0447-83F2-5AA7F9A2B647}" presName="root2" presStyleCnt="0"/>
      <dgm:spPr/>
    </dgm:pt>
    <dgm:pt modelId="{8AD07D7A-49A8-4A42-8D13-F8C185A3A8B6}" type="pres">
      <dgm:prSet presAssocID="{123D1DA6-144D-0447-83F2-5AA7F9A2B647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50092B-A607-8F4D-8923-19D2567DB129}" type="pres">
      <dgm:prSet presAssocID="{123D1DA6-144D-0447-83F2-5AA7F9A2B647}" presName="level3hierChild" presStyleCnt="0"/>
      <dgm:spPr/>
    </dgm:pt>
    <dgm:pt modelId="{C53FC813-6023-4447-BDF8-16C81A549BD9}" type="pres">
      <dgm:prSet presAssocID="{6317AB38-D598-7F48-8717-0FB79B84F427}" presName="conn2-1" presStyleLbl="parChTrans1D3" presStyleIdx="5" presStyleCnt="6"/>
      <dgm:spPr/>
      <dgm:t>
        <a:bodyPr/>
        <a:lstStyle/>
        <a:p>
          <a:endParaRPr lang="en-US"/>
        </a:p>
      </dgm:t>
    </dgm:pt>
    <dgm:pt modelId="{7287FA03-1568-8248-82E3-612ED9DCE2D6}" type="pres">
      <dgm:prSet presAssocID="{6317AB38-D598-7F48-8717-0FB79B84F427}" presName="connTx" presStyleLbl="parChTrans1D3" presStyleIdx="5" presStyleCnt="6"/>
      <dgm:spPr/>
      <dgm:t>
        <a:bodyPr/>
        <a:lstStyle/>
        <a:p>
          <a:endParaRPr lang="en-US"/>
        </a:p>
      </dgm:t>
    </dgm:pt>
    <dgm:pt modelId="{DC9A8570-2073-0F49-8B06-107DFA9AFCA2}" type="pres">
      <dgm:prSet presAssocID="{F90566C4-D816-5045-BF89-C364174A4CB1}" presName="root2" presStyleCnt="0"/>
      <dgm:spPr/>
    </dgm:pt>
    <dgm:pt modelId="{8D9E1C6F-F267-8E44-B4C5-4F3D6E29DB4A}" type="pres">
      <dgm:prSet presAssocID="{F90566C4-D816-5045-BF89-C364174A4CB1}" presName="LevelTwoTextNod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27023D-7F24-D24D-846C-7D3ED69E0A49}" type="pres">
      <dgm:prSet presAssocID="{F90566C4-D816-5045-BF89-C364174A4CB1}" presName="level3hierChild" presStyleCnt="0"/>
      <dgm:spPr/>
    </dgm:pt>
  </dgm:ptLst>
  <dgm:cxnLst>
    <dgm:cxn modelId="{63B89348-E4A8-5145-A4CE-4758ED51875D}" srcId="{FB6369C9-4C86-D04D-A36B-4449AB5243E8}" destId="{86880B15-6856-D644-84D5-D74BAA56F749}" srcOrd="0" destOrd="0" parTransId="{6C605023-7B01-7442-ADED-685D3A46AADC}" sibTransId="{E123E2BC-D230-E046-A50C-4F0A4A84CFDA}"/>
    <dgm:cxn modelId="{E8DADE85-D9F2-2A49-A44D-73717604D4B2}" type="presOf" srcId="{A205E3B2-9919-734E-9367-0D927E5A48DC}" destId="{20FE8D76-B79F-2B4E-9245-50B638305CBF}" srcOrd="1" destOrd="0" presId="urn:microsoft.com/office/officeart/2005/8/layout/hierarchy2"/>
    <dgm:cxn modelId="{833CF51A-3EE8-3E44-A40D-3B57B45A47CD}" type="presOf" srcId="{AA37F860-6DDD-E34E-9493-C73D8E379B17}" destId="{C9A85969-71A3-9448-9149-68F4BD56B3D6}" srcOrd="1" destOrd="0" presId="urn:microsoft.com/office/officeart/2005/8/layout/hierarchy2"/>
    <dgm:cxn modelId="{1F7FA8D3-2BB7-0E43-AE11-75A234BF03EB}" type="presOf" srcId="{30FC95D1-CF2A-BB45-AB64-11C82970332B}" destId="{CD9EC6EE-A7B1-4549-AB22-40EB21ECE3D2}" srcOrd="0" destOrd="0" presId="urn:microsoft.com/office/officeart/2005/8/layout/hierarchy2"/>
    <dgm:cxn modelId="{DF6558EC-C631-DA4E-BA26-B9617562673A}" srcId="{391CD4B1-73BD-E94E-ABCA-1F60EB3FD684}" destId="{CE90E44A-2FCF-E44B-A0B1-74D32289F4E1}" srcOrd="3" destOrd="0" parTransId="{97E8799B-5437-0A4F-896B-A956C2D54035}" sibTransId="{52163467-C32A-DB49-9CE7-1F860A3DAD39}"/>
    <dgm:cxn modelId="{34835282-6FB5-104F-9A65-E2EBC323BDEF}" type="presOf" srcId="{B0BE153C-FEB5-B04F-A15C-B67BF08E0997}" destId="{AF982B85-809F-8C4E-A95C-FB5BF776DF9F}" srcOrd="1" destOrd="0" presId="urn:microsoft.com/office/officeart/2005/8/layout/hierarchy2"/>
    <dgm:cxn modelId="{BB1D4C39-FD50-1242-A674-57D0EBF053C5}" type="presOf" srcId="{AA37F860-6DDD-E34E-9493-C73D8E379B17}" destId="{FB653413-8BB3-AA41-B852-527BC90AC7BF}" srcOrd="0" destOrd="0" presId="urn:microsoft.com/office/officeart/2005/8/layout/hierarchy2"/>
    <dgm:cxn modelId="{F11A1F53-AD24-754F-96FC-6BB7C3A609B7}" type="presOf" srcId="{F90566C4-D816-5045-BF89-C364174A4CB1}" destId="{8D9E1C6F-F267-8E44-B4C5-4F3D6E29DB4A}" srcOrd="0" destOrd="0" presId="urn:microsoft.com/office/officeart/2005/8/layout/hierarchy2"/>
    <dgm:cxn modelId="{46EACD98-4860-2049-86C9-2C6E25E3DE16}" type="presOf" srcId="{0F2EDF5B-126D-D441-A236-E9AA4BE4E688}" destId="{0DEF65AA-158F-3343-9535-0C074AABC307}" srcOrd="0" destOrd="0" presId="urn:microsoft.com/office/officeart/2005/8/layout/hierarchy2"/>
    <dgm:cxn modelId="{E4D689B1-F8EB-BE46-ACC5-6ED4A2E04222}" srcId="{0F2EDF5B-126D-D441-A236-E9AA4BE4E688}" destId="{123D1DA6-144D-0447-83F2-5AA7F9A2B647}" srcOrd="0" destOrd="0" parTransId="{1DADB377-EAF6-EE4C-A161-B9457C9D6C6B}" sibTransId="{8151A1DD-BB27-9C45-93AD-46D9DA057236}"/>
    <dgm:cxn modelId="{0AF31C05-8CA0-2544-A503-F8ADEF3ABA47}" type="presOf" srcId="{A205E3B2-9919-734E-9367-0D927E5A48DC}" destId="{9E88BCAF-4230-4945-9F79-76999A7920C4}" srcOrd="0" destOrd="0" presId="urn:microsoft.com/office/officeart/2005/8/layout/hierarchy2"/>
    <dgm:cxn modelId="{96C642E7-C670-C645-BDB7-F8154FB3289C}" srcId="{86880B15-6856-D644-84D5-D74BAA56F749}" destId="{391CD4B1-73BD-E94E-ABCA-1F60EB3FD684}" srcOrd="0" destOrd="0" parTransId="{A205E3B2-9919-734E-9367-0D927E5A48DC}" sibTransId="{DD76E88D-762C-CB43-9486-2801E5537A11}"/>
    <dgm:cxn modelId="{D9AF76B5-071A-ED48-9AAF-0CF958FF4BC6}" type="presOf" srcId="{6317AB38-D598-7F48-8717-0FB79B84F427}" destId="{7287FA03-1568-8248-82E3-612ED9DCE2D6}" srcOrd="1" destOrd="0" presId="urn:microsoft.com/office/officeart/2005/8/layout/hierarchy2"/>
    <dgm:cxn modelId="{4EF31A5E-123E-B743-B3BE-754E1B061837}" type="presOf" srcId="{2223C7EC-2401-724E-897F-4FE65CAF6D1E}" destId="{6F72EF4D-552E-514A-ABEB-E133FF3F262F}" srcOrd="0" destOrd="0" presId="urn:microsoft.com/office/officeart/2005/8/layout/hierarchy2"/>
    <dgm:cxn modelId="{870246F8-59E0-E54E-AED1-8E25D201395E}" type="presOf" srcId="{6317AB38-D598-7F48-8717-0FB79B84F427}" destId="{C53FC813-6023-4447-BDF8-16C81A549BD9}" srcOrd="0" destOrd="0" presId="urn:microsoft.com/office/officeart/2005/8/layout/hierarchy2"/>
    <dgm:cxn modelId="{B195C603-10BF-9B46-8326-DEFF3B9C4239}" type="presOf" srcId="{39862FC2-9429-BB45-80A6-317FDB4C7F24}" destId="{AC5D1A92-5BD0-D64D-A3FC-3E1083EED19C}" srcOrd="0" destOrd="0" presId="urn:microsoft.com/office/officeart/2005/8/layout/hierarchy2"/>
    <dgm:cxn modelId="{DFCA4BA1-1D27-F94D-BEAD-24DB433A45C8}" srcId="{86880B15-6856-D644-84D5-D74BAA56F749}" destId="{0F2EDF5B-126D-D441-A236-E9AA4BE4E688}" srcOrd="1" destOrd="0" parTransId="{AA37F860-6DDD-E34E-9493-C73D8E379B17}" sibTransId="{5B525ADC-618F-8844-A2BD-2B334BB67E1C}"/>
    <dgm:cxn modelId="{46E35FB2-F837-9E4C-8628-28690CAE54B5}" type="presOf" srcId="{1DADB377-EAF6-EE4C-A161-B9457C9D6C6B}" destId="{E4341439-334E-8048-8D8D-72AFEB7B7D53}" srcOrd="0" destOrd="0" presId="urn:microsoft.com/office/officeart/2005/8/layout/hierarchy2"/>
    <dgm:cxn modelId="{38CE59B9-4504-5B4E-A8A6-255053C77E4F}" type="presOf" srcId="{391CD4B1-73BD-E94E-ABCA-1F60EB3FD684}" destId="{1F65B6D6-7D4E-B847-8986-9BBF1503F526}" srcOrd="0" destOrd="0" presId="urn:microsoft.com/office/officeart/2005/8/layout/hierarchy2"/>
    <dgm:cxn modelId="{FDD33707-2F7A-AC4D-8D61-34267382D954}" srcId="{0F2EDF5B-126D-D441-A236-E9AA4BE4E688}" destId="{F90566C4-D816-5045-BF89-C364174A4CB1}" srcOrd="1" destOrd="0" parTransId="{6317AB38-D598-7F48-8717-0FB79B84F427}" sibTransId="{F31AE882-4782-814E-A9F0-AD565C612C43}"/>
    <dgm:cxn modelId="{087122E5-C55C-5C49-817C-8C2A7B05A706}" type="presOf" srcId="{FB6369C9-4C86-D04D-A36B-4449AB5243E8}" destId="{17C97981-2B48-2744-8594-7DB76863CF05}" srcOrd="0" destOrd="0" presId="urn:microsoft.com/office/officeart/2005/8/layout/hierarchy2"/>
    <dgm:cxn modelId="{B0E9452F-6315-7B43-8EDA-26A793ABB534}" type="presOf" srcId="{86880B15-6856-D644-84D5-D74BAA56F749}" destId="{4A2EA214-CA5C-4E43-B5D3-82978656DC6F}" srcOrd="0" destOrd="0" presId="urn:microsoft.com/office/officeart/2005/8/layout/hierarchy2"/>
    <dgm:cxn modelId="{F40F45DA-7F68-4740-8463-0BC9770D5ADB}" type="presOf" srcId="{97E8799B-5437-0A4F-896B-A956C2D54035}" destId="{030E9DD4-336F-834E-8196-B681735E370A}" srcOrd="0" destOrd="0" presId="urn:microsoft.com/office/officeart/2005/8/layout/hierarchy2"/>
    <dgm:cxn modelId="{25202755-9E4A-B045-912F-F7E1802DA40C}" srcId="{391CD4B1-73BD-E94E-ABCA-1F60EB3FD684}" destId="{39862FC2-9429-BB45-80A6-317FDB4C7F24}" srcOrd="2" destOrd="0" parTransId="{30FC95D1-CF2A-BB45-AB64-11C82970332B}" sibTransId="{AE12D31C-84D4-BC4E-88EA-C7E0C0B07D97}"/>
    <dgm:cxn modelId="{7392CE92-C1A3-2F48-A490-493C7BCCE131}" type="presOf" srcId="{CE90E44A-2FCF-E44B-A0B1-74D32289F4E1}" destId="{A433FFCB-043C-3C4B-88E4-8D5B1D829743}" srcOrd="0" destOrd="0" presId="urn:microsoft.com/office/officeart/2005/8/layout/hierarchy2"/>
    <dgm:cxn modelId="{A1305D4E-7389-6749-8AF6-0C8A4800E95E}" type="presOf" srcId="{97E8799B-5437-0A4F-896B-A956C2D54035}" destId="{8A3A3CF3-659A-544A-8DAE-D60661D9A94A}" srcOrd="1" destOrd="0" presId="urn:microsoft.com/office/officeart/2005/8/layout/hierarchy2"/>
    <dgm:cxn modelId="{C2B7F90B-29E9-C246-917E-4630C3060DBD}" srcId="{391CD4B1-73BD-E94E-ABCA-1F60EB3FD684}" destId="{1732130B-7183-BF4F-883D-D489A8AE4107}" srcOrd="0" destOrd="0" parTransId="{2223C7EC-2401-724E-897F-4FE65CAF6D1E}" sibTransId="{C42A781C-FF40-0F4B-9B8B-7E66A42C0DBD}"/>
    <dgm:cxn modelId="{9D13FC21-A31D-D34B-8897-D2B8A3121A56}" srcId="{391CD4B1-73BD-E94E-ABCA-1F60EB3FD684}" destId="{EE49A3F6-A98C-F446-90AB-A9C0E80BC93F}" srcOrd="1" destOrd="0" parTransId="{B0BE153C-FEB5-B04F-A15C-B67BF08E0997}" sibTransId="{C7CE8C7D-09F2-7F41-A336-10DB05F0C916}"/>
    <dgm:cxn modelId="{987D3230-24A3-014F-AD94-F3AE37C25FBC}" type="presOf" srcId="{2223C7EC-2401-724E-897F-4FE65CAF6D1E}" destId="{C8D250ED-18EA-9D40-8FEC-BB4AF61A1B0F}" srcOrd="1" destOrd="0" presId="urn:microsoft.com/office/officeart/2005/8/layout/hierarchy2"/>
    <dgm:cxn modelId="{7D79FA3A-D624-F042-AE50-254389DE23F8}" type="presOf" srcId="{123D1DA6-144D-0447-83F2-5AA7F9A2B647}" destId="{8AD07D7A-49A8-4A42-8D13-F8C185A3A8B6}" srcOrd="0" destOrd="0" presId="urn:microsoft.com/office/officeart/2005/8/layout/hierarchy2"/>
    <dgm:cxn modelId="{1840C19B-B3F9-9A42-A743-3DF39A71B5B9}" type="presOf" srcId="{30FC95D1-CF2A-BB45-AB64-11C82970332B}" destId="{DA29973C-0E7D-A84A-97CA-A8252F63E3B0}" srcOrd="1" destOrd="0" presId="urn:microsoft.com/office/officeart/2005/8/layout/hierarchy2"/>
    <dgm:cxn modelId="{278EC17D-C335-744A-BA00-37284E3C0823}" type="presOf" srcId="{EE49A3F6-A98C-F446-90AB-A9C0E80BC93F}" destId="{05CF45AB-24A1-0545-BA98-A641B50AB4FE}" srcOrd="0" destOrd="0" presId="urn:microsoft.com/office/officeart/2005/8/layout/hierarchy2"/>
    <dgm:cxn modelId="{0070A3B6-A8ED-EB41-8DB6-29B5B5EE96D8}" type="presOf" srcId="{B0BE153C-FEB5-B04F-A15C-B67BF08E0997}" destId="{1CD0F94C-A29D-5741-8865-513F1429D84E}" srcOrd="0" destOrd="0" presId="urn:microsoft.com/office/officeart/2005/8/layout/hierarchy2"/>
    <dgm:cxn modelId="{103F7BAB-B750-124A-B25D-51ACC38FFACB}" type="presOf" srcId="{1DADB377-EAF6-EE4C-A161-B9457C9D6C6B}" destId="{9AB6406E-37E2-D649-A6BC-6CAC96DEDD1B}" srcOrd="1" destOrd="0" presId="urn:microsoft.com/office/officeart/2005/8/layout/hierarchy2"/>
    <dgm:cxn modelId="{E1FD7DC0-52F8-CD45-A7BF-89B39E50385F}" type="presOf" srcId="{1732130B-7183-BF4F-883D-D489A8AE4107}" destId="{CFB78850-EF63-A74C-8E2B-6A49D54FCE57}" srcOrd="0" destOrd="0" presId="urn:microsoft.com/office/officeart/2005/8/layout/hierarchy2"/>
    <dgm:cxn modelId="{680FE7B0-6BCA-6C44-A9DE-4DD077E9D262}" type="presParOf" srcId="{17C97981-2B48-2744-8594-7DB76863CF05}" destId="{4FA643B6-E052-9149-BFF6-BE44B0BD588E}" srcOrd="0" destOrd="0" presId="urn:microsoft.com/office/officeart/2005/8/layout/hierarchy2"/>
    <dgm:cxn modelId="{F3787E58-697C-D944-952A-234171567CA2}" type="presParOf" srcId="{4FA643B6-E052-9149-BFF6-BE44B0BD588E}" destId="{4A2EA214-CA5C-4E43-B5D3-82978656DC6F}" srcOrd="0" destOrd="0" presId="urn:microsoft.com/office/officeart/2005/8/layout/hierarchy2"/>
    <dgm:cxn modelId="{4A0F0176-571D-6F4B-BD36-0B668A71B772}" type="presParOf" srcId="{4FA643B6-E052-9149-BFF6-BE44B0BD588E}" destId="{938CB2B2-483A-A64B-B5EA-E08F7F48D6AE}" srcOrd="1" destOrd="0" presId="urn:microsoft.com/office/officeart/2005/8/layout/hierarchy2"/>
    <dgm:cxn modelId="{3DEF566B-5453-4645-B1B0-CEE425716168}" type="presParOf" srcId="{938CB2B2-483A-A64B-B5EA-E08F7F48D6AE}" destId="{9E88BCAF-4230-4945-9F79-76999A7920C4}" srcOrd="0" destOrd="0" presId="urn:microsoft.com/office/officeart/2005/8/layout/hierarchy2"/>
    <dgm:cxn modelId="{9A5E82A7-1F90-8C4B-AE11-9F0B7E963F24}" type="presParOf" srcId="{9E88BCAF-4230-4945-9F79-76999A7920C4}" destId="{20FE8D76-B79F-2B4E-9245-50B638305CBF}" srcOrd="0" destOrd="0" presId="urn:microsoft.com/office/officeart/2005/8/layout/hierarchy2"/>
    <dgm:cxn modelId="{EEF1B57A-C773-E44C-8CE8-E3E5E2A82E63}" type="presParOf" srcId="{938CB2B2-483A-A64B-B5EA-E08F7F48D6AE}" destId="{ED0DCD96-8454-F249-B19A-0D23A71E0EFC}" srcOrd="1" destOrd="0" presId="urn:microsoft.com/office/officeart/2005/8/layout/hierarchy2"/>
    <dgm:cxn modelId="{4DBCAA36-CF8B-5A49-86FB-49C29B999365}" type="presParOf" srcId="{ED0DCD96-8454-F249-B19A-0D23A71E0EFC}" destId="{1F65B6D6-7D4E-B847-8986-9BBF1503F526}" srcOrd="0" destOrd="0" presId="urn:microsoft.com/office/officeart/2005/8/layout/hierarchy2"/>
    <dgm:cxn modelId="{138D8E74-411B-D94A-BEF0-C9B03F2422C1}" type="presParOf" srcId="{ED0DCD96-8454-F249-B19A-0D23A71E0EFC}" destId="{A563030F-C27B-8E4D-9843-4A22FFF91257}" srcOrd="1" destOrd="0" presId="urn:microsoft.com/office/officeart/2005/8/layout/hierarchy2"/>
    <dgm:cxn modelId="{7A7DC774-08AE-0641-9E6C-5E2C1E65CF3C}" type="presParOf" srcId="{A563030F-C27B-8E4D-9843-4A22FFF91257}" destId="{6F72EF4D-552E-514A-ABEB-E133FF3F262F}" srcOrd="0" destOrd="0" presId="urn:microsoft.com/office/officeart/2005/8/layout/hierarchy2"/>
    <dgm:cxn modelId="{613A675F-75AF-244B-B530-EF2EA30E3A5A}" type="presParOf" srcId="{6F72EF4D-552E-514A-ABEB-E133FF3F262F}" destId="{C8D250ED-18EA-9D40-8FEC-BB4AF61A1B0F}" srcOrd="0" destOrd="0" presId="urn:microsoft.com/office/officeart/2005/8/layout/hierarchy2"/>
    <dgm:cxn modelId="{70BB97ED-134C-664A-BCDC-4488D6546E0F}" type="presParOf" srcId="{A563030F-C27B-8E4D-9843-4A22FFF91257}" destId="{81C8E2B2-FD65-2B4D-A110-F623D61BF74D}" srcOrd="1" destOrd="0" presId="urn:microsoft.com/office/officeart/2005/8/layout/hierarchy2"/>
    <dgm:cxn modelId="{74255C7F-374F-0046-9873-29AA62DB64ED}" type="presParOf" srcId="{81C8E2B2-FD65-2B4D-A110-F623D61BF74D}" destId="{CFB78850-EF63-A74C-8E2B-6A49D54FCE57}" srcOrd="0" destOrd="0" presId="urn:microsoft.com/office/officeart/2005/8/layout/hierarchy2"/>
    <dgm:cxn modelId="{58FD9197-3C99-B94B-B2ED-76C60AFF89F7}" type="presParOf" srcId="{81C8E2B2-FD65-2B4D-A110-F623D61BF74D}" destId="{312A6B4B-5F99-A34C-AC5E-DE76A3FAA693}" srcOrd="1" destOrd="0" presId="urn:microsoft.com/office/officeart/2005/8/layout/hierarchy2"/>
    <dgm:cxn modelId="{A33988F8-47BD-6A4C-9899-383762D734D6}" type="presParOf" srcId="{A563030F-C27B-8E4D-9843-4A22FFF91257}" destId="{1CD0F94C-A29D-5741-8865-513F1429D84E}" srcOrd="2" destOrd="0" presId="urn:microsoft.com/office/officeart/2005/8/layout/hierarchy2"/>
    <dgm:cxn modelId="{F7A44934-420E-0542-BCEF-818E6BA3D5B1}" type="presParOf" srcId="{1CD0F94C-A29D-5741-8865-513F1429D84E}" destId="{AF982B85-809F-8C4E-A95C-FB5BF776DF9F}" srcOrd="0" destOrd="0" presId="urn:microsoft.com/office/officeart/2005/8/layout/hierarchy2"/>
    <dgm:cxn modelId="{41E05C89-2357-7046-A3E8-F395888AE382}" type="presParOf" srcId="{A563030F-C27B-8E4D-9843-4A22FFF91257}" destId="{F37268AA-DF53-7F40-AC89-B2ACDFEC6EAD}" srcOrd="3" destOrd="0" presId="urn:microsoft.com/office/officeart/2005/8/layout/hierarchy2"/>
    <dgm:cxn modelId="{CAFDD91F-A589-9E4B-8C66-DA5390985BC2}" type="presParOf" srcId="{F37268AA-DF53-7F40-AC89-B2ACDFEC6EAD}" destId="{05CF45AB-24A1-0545-BA98-A641B50AB4FE}" srcOrd="0" destOrd="0" presId="urn:microsoft.com/office/officeart/2005/8/layout/hierarchy2"/>
    <dgm:cxn modelId="{05E965A7-798B-1D4F-A27B-E79EB719392E}" type="presParOf" srcId="{F37268AA-DF53-7F40-AC89-B2ACDFEC6EAD}" destId="{67E3E9FB-6D9D-D947-B247-661C2F7E5E85}" srcOrd="1" destOrd="0" presId="urn:microsoft.com/office/officeart/2005/8/layout/hierarchy2"/>
    <dgm:cxn modelId="{7C2FDA3A-3BC1-E54A-8C37-FDC2D14362EE}" type="presParOf" srcId="{A563030F-C27B-8E4D-9843-4A22FFF91257}" destId="{CD9EC6EE-A7B1-4549-AB22-40EB21ECE3D2}" srcOrd="4" destOrd="0" presId="urn:microsoft.com/office/officeart/2005/8/layout/hierarchy2"/>
    <dgm:cxn modelId="{797C7AC0-2532-A947-8BA7-3F9C6CC619AD}" type="presParOf" srcId="{CD9EC6EE-A7B1-4549-AB22-40EB21ECE3D2}" destId="{DA29973C-0E7D-A84A-97CA-A8252F63E3B0}" srcOrd="0" destOrd="0" presId="urn:microsoft.com/office/officeart/2005/8/layout/hierarchy2"/>
    <dgm:cxn modelId="{E012339C-5E36-4A4B-8EAA-95171048C17F}" type="presParOf" srcId="{A563030F-C27B-8E4D-9843-4A22FFF91257}" destId="{DCBA0D4D-6E7F-3D4E-AD53-32F094A20064}" srcOrd="5" destOrd="0" presId="urn:microsoft.com/office/officeart/2005/8/layout/hierarchy2"/>
    <dgm:cxn modelId="{0008CBA2-4099-F843-AB76-C0AACECD98E4}" type="presParOf" srcId="{DCBA0D4D-6E7F-3D4E-AD53-32F094A20064}" destId="{AC5D1A92-5BD0-D64D-A3FC-3E1083EED19C}" srcOrd="0" destOrd="0" presId="urn:microsoft.com/office/officeart/2005/8/layout/hierarchy2"/>
    <dgm:cxn modelId="{432D363E-C23E-5944-B0E4-6CD577898DFE}" type="presParOf" srcId="{DCBA0D4D-6E7F-3D4E-AD53-32F094A20064}" destId="{BA534672-6D6D-1F4F-8EFC-EC1964E55747}" srcOrd="1" destOrd="0" presId="urn:microsoft.com/office/officeart/2005/8/layout/hierarchy2"/>
    <dgm:cxn modelId="{A36305CB-F165-3B4C-93EE-96C618FEACFA}" type="presParOf" srcId="{A563030F-C27B-8E4D-9843-4A22FFF91257}" destId="{030E9DD4-336F-834E-8196-B681735E370A}" srcOrd="6" destOrd="0" presId="urn:microsoft.com/office/officeart/2005/8/layout/hierarchy2"/>
    <dgm:cxn modelId="{3A22C003-E7DC-2348-95BA-864B78FB3640}" type="presParOf" srcId="{030E9DD4-336F-834E-8196-B681735E370A}" destId="{8A3A3CF3-659A-544A-8DAE-D60661D9A94A}" srcOrd="0" destOrd="0" presId="urn:microsoft.com/office/officeart/2005/8/layout/hierarchy2"/>
    <dgm:cxn modelId="{CCADC848-3E4F-2344-9D3D-4A2F44AB9D67}" type="presParOf" srcId="{A563030F-C27B-8E4D-9843-4A22FFF91257}" destId="{E1F2FC82-0F01-A246-9578-1D5A976F9522}" srcOrd="7" destOrd="0" presId="urn:microsoft.com/office/officeart/2005/8/layout/hierarchy2"/>
    <dgm:cxn modelId="{032D1EEB-5865-5F4B-A2CB-05BBF1FE94FD}" type="presParOf" srcId="{E1F2FC82-0F01-A246-9578-1D5A976F9522}" destId="{A433FFCB-043C-3C4B-88E4-8D5B1D829743}" srcOrd="0" destOrd="0" presId="urn:microsoft.com/office/officeart/2005/8/layout/hierarchy2"/>
    <dgm:cxn modelId="{171D9520-2DEA-2546-9A51-E5C8EB2AE4A0}" type="presParOf" srcId="{E1F2FC82-0F01-A246-9578-1D5A976F9522}" destId="{CEC5E013-9A1D-8546-97E7-EED398A71B5F}" srcOrd="1" destOrd="0" presId="urn:microsoft.com/office/officeart/2005/8/layout/hierarchy2"/>
    <dgm:cxn modelId="{81001D03-59DC-1F44-B27C-BA66B774CF5C}" type="presParOf" srcId="{938CB2B2-483A-A64B-B5EA-E08F7F48D6AE}" destId="{FB653413-8BB3-AA41-B852-527BC90AC7BF}" srcOrd="2" destOrd="0" presId="urn:microsoft.com/office/officeart/2005/8/layout/hierarchy2"/>
    <dgm:cxn modelId="{372F77E8-65EB-F44A-82A8-1BD39E74C26F}" type="presParOf" srcId="{FB653413-8BB3-AA41-B852-527BC90AC7BF}" destId="{C9A85969-71A3-9448-9149-68F4BD56B3D6}" srcOrd="0" destOrd="0" presId="urn:microsoft.com/office/officeart/2005/8/layout/hierarchy2"/>
    <dgm:cxn modelId="{F674C17F-2AB1-A04B-867E-F8D10B4EBC0B}" type="presParOf" srcId="{938CB2B2-483A-A64B-B5EA-E08F7F48D6AE}" destId="{F30AAE76-0222-AE43-A5FC-244A14A8D676}" srcOrd="3" destOrd="0" presId="urn:microsoft.com/office/officeart/2005/8/layout/hierarchy2"/>
    <dgm:cxn modelId="{EEAC0934-D130-6649-B23B-C6D1827E0F1B}" type="presParOf" srcId="{F30AAE76-0222-AE43-A5FC-244A14A8D676}" destId="{0DEF65AA-158F-3343-9535-0C074AABC307}" srcOrd="0" destOrd="0" presId="urn:microsoft.com/office/officeart/2005/8/layout/hierarchy2"/>
    <dgm:cxn modelId="{B5FC7BE0-4CF9-8B47-832F-63DD3F7E0168}" type="presParOf" srcId="{F30AAE76-0222-AE43-A5FC-244A14A8D676}" destId="{8091DBED-82F4-5945-BFCC-494EF8D6A48A}" srcOrd="1" destOrd="0" presId="urn:microsoft.com/office/officeart/2005/8/layout/hierarchy2"/>
    <dgm:cxn modelId="{C53E195D-9567-DF43-9ADA-11FFFA3F2779}" type="presParOf" srcId="{8091DBED-82F4-5945-BFCC-494EF8D6A48A}" destId="{E4341439-334E-8048-8D8D-72AFEB7B7D53}" srcOrd="0" destOrd="0" presId="urn:microsoft.com/office/officeart/2005/8/layout/hierarchy2"/>
    <dgm:cxn modelId="{8D713220-C158-7B44-A085-BB4F9CA53E59}" type="presParOf" srcId="{E4341439-334E-8048-8D8D-72AFEB7B7D53}" destId="{9AB6406E-37E2-D649-A6BC-6CAC96DEDD1B}" srcOrd="0" destOrd="0" presId="urn:microsoft.com/office/officeart/2005/8/layout/hierarchy2"/>
    <dgm:cxn modelId="{03C3FEB2-1CAB-3340-ACFC-DD48A8DF3FF9}" type="presParOf" srcId="{8091DBED-82F4-5945-BFCC-494EF8D6A48A}" destId="{72273F76-8B98-8D47-942B-AE272DDCF647}" srcOrd="1" destOrd="0" presId="urn:microsoft.com/office/officeart/2005/8/layout/hierarchy2"/>
    <dgm:cxn modelId="{D5BBC275-16CB-344B-A53A-0C9FEDA38292}" type="presParOf" srcId="{72273F76-8B98-8D47-942B-AE272DDCF647}" destId="{8AD07D7A-49A8-4A42-8D13-F8C185A3A8B6}" srcOrd="0" destOrd="0" presId="urn:microsoft.com/office/officeart/2005/8/layout/hierarchy2"/>
    <dgm:cxn modelId="{08308496-008F-B24C-9703-D55023EEA162}" type="presParOf" srcId="{72273F76-8B98-8D47-942B-AE272DDCF647}" destId="{B950092B-A607-8F4D-8923-19D2567DB129}" srcOrd="1" destOrd="0" presId="urn:microsoft.com/office/officeart/2005/8/layout/hierarchy2"/>
    <dgm:cxn modelId="{326AF940-CC9B-8B44-836C-DA6AEA614942}" type="presParOf" srcId="{8091DBED-82F4-5945-BFCC-494EF8D6A48A}" destId="{C53FC813-6023-4447-BDF8-16C81A549BD9}" srcOrd="2" destOrd="0" presId="urn:microsoft.com/office/officeart/2005/8/layout/hierarchy2"/>
    <dgm:cxn modelId="{83645F5D-71C5-1845-8B5F-B548D245AAD6}" type="presParOf" srcId="{C53FC813-6023-4447-BDF8-16C81A549BD9}" destId="{7287FA03-1568-8248-82E3-612ED9DCE2D6}" srcOrd="0" destOrd="0" presId="urn:microsoft.com/office/officeart/2005/8/layout/hierarchy2"/>
    <dgm:cxn modelId="{E42B1E8F-B712-2F4F-B6A6-E4885F174A6B}" type="presParOf" srcId="{8091DBED-82F4-5945-BFCC-494EF8D6A48A}" destId="{DC9A8570-2073-0F49-8B06-107DFA9AFCA2}" srcOrd="3" destOrd="0" presId="urn:microsoft.com/office/officeart/2005/8/layout/hierarchy2"/>
    <dgm:cxn modelId="{9B7C2A1C-9C57-5B40-9D8E-B649BE71102A}" type="presParOf" srcId="{DC9A8570-2073-0F49-8B06-107DFA9AFCA2}" destId="{8D9E1C6F-F267-8E44-B4C5-4F3D6E29DB4A}" srcOrd="0" destOrd="0" presId="urn:microsoft.com/office/officeart/2005/8/layout/hierarchy2"/>
    <dgm:cxn modelId="{B2B2DC15-0348-8F41-9B7B-210D6C3B5E64}" type="presParOf" srcId="{DC9A8570-2073-0F49-8B06-107DFA9AFCA2}" destId="{1927023D-7F24-D24D-846C-7D3ED69E0A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2EA214-CA5C-4E43-B5D3-82978656DC6F}">
      <dsp:nvSpPr>
        <dsp:cNvPr id="0" name=""/>
        <dsp:cNvSpPr/>
      </dsp:nvSpPr>
      <dsp:spPr>
        <a:xfrm>
          <a:off x="1108428" y="2866181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Academic Publications</a:t>
          </a:r>
          <a:endParaRPr lang="en-US" sz="1600" kern="1200" dirty="0"/>
        </a:p>
      </dsp:txBody>
      <dsp:txXfrm>
        <a:off x="1132729" y="2890482"/>
        <a:ext cx="1610770" cy="781084"/>
      </dsp:txXfrm>
    </dsp:sp>
    <dsp:sp modelId="{9E88BCAF-4230-4945-9F79-76999A7920C4}">
      <dsp:nvSpPr>
        <dsp:cNvPr id="0" name=""/>
        <dsp:cNvSpPr/>
      </dsp:nvSpPr>
      <dsp:spPr>
        <a:xfrm rot="17692822">
          <a:off x="2310858" y="2552105"/>
          <a:ext cx="157763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577631" y="133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0233" y="2525979"/>
        <a:ext cx="78881" cy="78881"/>
      </dsp:txXfrm>
    </dsp:sp>
    <dsp:sp modelId="{1F65B6D6-7D4E-B847-8986-9BBF1503F526}">
      <dsp:nvSpPr>
        <dsp:cNvPr id="0" name=""/>
        <dsp:cNvSpPr/>
      </dsp:nvSpPr>
      <dsp:spPr>
        <a:xfrm>
          <a:off x="3431548" y="1434973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Non-empirical</a:t>
          </a:r>
          <a:endParaRPr lang="en-US" sz="1800" kern="1200" dirty="0"/>
        </a:p>
      </dsp:txBody>
      <dsp:txXfrm>
        <a:off x="3455849" y="1459274"/>
        <a:ext cx="1610770" cy="781084"/>
      </dsp:txXfrm>
    </dsp:sp>
    <dsp:sp modelId="{6F72EF4D-552E-514A-ABEB-E133FF3F262F}">
      <dsp:nvSpPr>
        <dsp:cNvPr id="0" name=""/>
        <dsp:cNvSpPr/>
      </dsp:nvSpPr>
      <dsp:spPr>
        <a:xfrm rot="17692822">
          <a:off x="4633979" y="1120896"/>
          <a:ext cx="157763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577631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83354" y="1094771"/>
        <a:ext cx="78881" cy="78881"/>
      </dsp:txXfrm>
    </dsp:sp>
    <dsp:sp modelId="{CFB78850-EF63-A74C-8E2B-6A49D54FCE57}">
      <dsp:nvSpPr>
        <dsp:cNvPr id="0" name=""/>
        <dsp:cNvSpPr/>
      </dsp:nvSpPr>
      <dsp:spPr>
        <a:xfrm>
          <a:off x="5754669" y="3765"/>
          <a:ext cx="1596050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Summative Evaluation (of a research field, perspective)</a:t>
          </a:r>
          <a:endParaRPr lang="en-US" sz="1300" kern="1200" dirty="0"/>
        </a:p>
      </dsp:txBody>
      <dsp:txXfrm>
        <a:off x="5778970" y="28066"/>
        <a:ext cx="1547448" cy="781084"/>
      </dsp:txXfrm>
    </dsp:sp>
    <dsp:sp modelId="{1CD0F94C-A29D-5741-8865-513F1429D84E}">
      <dsp:nvSpPr>
        <dsp:cNvPr id="0" name=""/>
        <dsp:cNvSpPr/>
      </dsp:nvSpPr>
      <dsp:spPr>
        <a:xfrm rot="19457599">
          <a:off x="5014090" y="1597966"/>
          <a:ext cx="81740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17409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02360" y="1590846"/>
        <a:ext cx="40870" cy="40870"/>
      </dsp:txXfrm>
    </dsp:sp>
    <dsp:sp modelId="{05CF45AB-24A1-0545-BA98-A641B50AB4FE}">
      <dsp:nvSpPr>
        <dsp:cNvPr id="0" name=""/>
        <dsp:cNvSpPr/>
      </dsp:nvSpPr>
      <dsp:spPr>
        <a:xfrm>
          <a:off x="5754669" y="957904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Present a Concept / Vision</a:t>
          </a:r>
          <a:endParaRPr lang="en-US" sz="1600" kern="1200" dirty="0"/>
        </a:p>
      </dsp:txBody>
      <dsp:txXfrm>
        <a:off x="5778970" y="982205"/>
        <a:ext cx="1610770" cy="781084"/>
      </dsp:txXfrm>
    </dsp:sp>
    <dsp:sp modelId="{CD9EC6EE-A7B1-4549-AB22-40EB21ECE3D2}">
      <dsp:nvSpPr>
        <dsp:cNvPr id="0" name=""/>
        <dsp:cNvSpPr/>
      </dsp:nvSpPr>
      <dsp:spPr>
        <a:xfrm rot="2142401">
          <a:off x="5014090" y="2075035"/>
          <a:ext cx="81740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17409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02360" y="2067916"/>
        <a:ext cx="40870" cy="40870"/>
      </dsp:txXfrm>
    </dsp:sp>
    <dsp:sp modelId="{AC5D1A92-5BD0-D64D-A3FC-3E1083EED19C}">
      <dsp:nvSpPr>
        <dsp:cNvPr id="0" name=""/>
        <dsp:cNvSpPr/>
      </dsp:nvSpPr>
      <dsp:spPr>
        <a:xfrm>
          <a:off x="5754669" y="1912042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Present a Design Solution</a:t>
          </a:r>
          <a:endParaRPr lang="en-US" sz="1600" kern="1200" dirty="0"/>
        </a:p>
      </dsp:txBody>
      <dsp:txXfrm>
        <a:off x="5778970" y="1936343"/>
        <a:ext cx="1610770" cy="781084"/>
      </dsp:txXfrm>
    </dsp:sp>
    <dsp:sp modelId="{030E9DD4-336F-834E-8196-B681735E370A}">
      <dsp:nvSpPr>
        <dsp:cNvPr id="0" name=""/>
        <dsp:cNvSpPr/>
      </dsp:nvSpPr>
      <dsp:spPr>
        <a:xfrm rot="3967424">
          <a:off x="4625102" y="2552105"/>
          <a:ext cx="156515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565151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368549" y="2526291"/>
        <a:ext cx="78257" cy="78257"/>
      </dsp:txXfrm>
    </dsp:sp>
    <dsp:sp modelId="{A433FFCB-043C-3C4B-88E4-8D5B1D829743}">
      <dsp:nvSpPr>
        <dsp:cNvPr id="0" name=""/>
        <dsp:cNvSpPr/>
      </dsp:nvSpPr>
      <dsp:spPr>
        <a:xfrm>
          <a:off x="5724436" y="2866181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Argumentative </a:t>
          </a:r>
          <a:br>
            <a:rPr lang="en-US" sz="1600" kern="1200" dirty="0" smtClean="0"/>
          </a:br>
          <a:r>
            <a:rPr lang="en-US" sz="1600" kern="1200" dirty="0" smtClean="0"/>
            <a:t>Essay</a:t>
          </a:r>
          <a:endParaRPr lang="en-US" sz="1600" kern="1200" dirty="0"/>
        </a:p>
      </dsp:txBody>
      <dsp:txXfrm>
        <a:off x="5748737" y="2890482"/>
        <a:ext cx="1610770" cy="781084"/>
      </dsp:txXfrm>
    </dsp:sp>
    <dsp:sp modelId="{FB653413-8BB3-AA41-B852-527BC90AC7BF}">
      <dsp:nvSpPr>
        <dsp:cNvPr id="0" name=""/>
        <dsp:cNvSpPr/>
      </dsp:nvSpPr>
      <dsp:spPr>
        <a:xfrm rot="3907178">
          <a:off x="2310858" y="3983313"/>
          <a:ext cx="1577631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1577631" y="1331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60233" y="3957188"/>
        <a:ext cx="78881" cy="78881"/>
      </dsp:txXfrm>
    </dsp:sp>
    <dsp:sp modelId="{0DEF65AA-158F-3343-9535-0C074AABC307}">
      <dsp:nvSpPr>
        <dsp:cNvPr id="0" name=""/>
        <dsp:cNvSpPr/>
      </dsp:nvSpPr>
      <dsp:spPr>
        <a:xfrm>
          <a:off x="3431548" y="4297390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Empirical</a:t>
          </a:r>
          <a:endParaRPr lang="en-US" sz="1800" kern="1200" dirty="0"/>
        </a:p>
      </dsp:txBody>
      <dsp:txXfrm>
        <a:off x="3455849" y="4321691"/>
        <a:ext cx="1610770" cy="781084"/>
      </dsp:txXfrm>
    </dsp:sp>
    <dsp:sp modelId="{E4341439-334E-8048-8D8D-72AFEB7B7D53}">
      <dsp:nvSpPr>
        <dsp:cNvPr id="0" name=""/>
        <dsp:cNvSpPr/>
      </dsp:nvSpPr>
      <dsp:spPr>
        <a:xfrm rot="19457599">
          <a:off x="5014090" y="4460383"/>
          <a:ext cx="81740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17409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02360" y="4453263"/>
        <a:ext cx="40870" cy="40870"/>
      </dsp:txXfrm>
    </dsp:sp>
    <dsp:sp modelId="{8AD07D7A-49A8-4A42-8D13-F8C185A3A8B6}">
      <dsp:nvSpPr>
        <dsp:cNvPr id="0" name=""/>
        <dsp:cNvSpPr/>
      </dsp:nvSpPr>
      <dsp:spPr>
        <a:xfrm>
          <a:off x="5754669" y="3820320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Statistical analysis</a:t>
          </a:r>
          <a:endParaRPr lang="en-US" sz="1600" kern="1200" dirty="0"/>
        </a:p>
      </dsp:txBody>
      <dsp:txXfrm>
        <a:off x="5778970" y="3844621"/>
        <a:ext cx="1610770" cy="781084"/>
      </dsp:txXfrm>
    </dsp:sp>
    <dsp:sp modelId="{C53FC813-6023-4447-BDF8-16C81A549BD9}">
      <dsp:nvSpPr>
        <dsp:cNvPr id="0" name=""/>
        <dsp:cNvSpPr/>
      </dsp:nvSpPr>
      <dsp:spPr>
        <a:xfrm rot="2142401">
          <a:off x="5014090" y="4937452"/>
          <a:ext cx="817409" cy="26630"/>
        </a:xfrm>
        <a:custGeom>
          <a:avLst/>
          <a:gdLst/>
          <a:ahLst/>
          <a:cxnLst/>
          <a:rect l="0" t="0" r="0" b="0"/>
          <a:pathLst>
            <a:path>
              <a:moveTo>
                <a:pt x="0" y="13315"/>
              </a:moveTo>
              <a:lnTo>
                <a:pt x="817409" y="1331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402360" y="4930332"/>
        <a:ext cx="40870" cy="40870"/>
      </dsp:txXfrm>
    </dsp:sp>
    <dsp:sp modelId="{8D9E1C6F-F267-8E44-B4C5-4F3D6E29DB4A}">
      <dsp:nvSpPr>
        <dsp:cNvPr id="0" name=""/>
        <dsp:cNvSpPr/>
      </dsp:nvSpPr>
      <dsp:spPr>
        <a:xfrm>
          <a:off x="5754669" y="4774459"/>
          <a:ext cx="1659372" cy="829686"/>
        </a:xfrm>
        <a:prstGeom prst="roundRect">
          <a:avLst>
            <a:gd name="adj" fmla="val 10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Qualitative – ethnographic, interviews, case study</a:t>
          </a:r>
          <a:endParaRPr lang="en-US" sz="1300" kern="1200" dirty="0"/>
        </a:p>
      </dsp:txBody>
      <dsp:txXfrm>
        <a:off x="5778970" y="4798760"/>
        <a:ext cx="1610770" cy="781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3B3D9B-B1AC-6142-9CD7-F79A3D15B4E9}" type="datetimeFigureOut">
              <a:rPr lang="en-US" smtClean="0"/>
              <a:t>3/21/13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E37D5-B3AE-634A-B9ED-9A79A67178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93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80220F-95A0-5542-B700-1E9BC47016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90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378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43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6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291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64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570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1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24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8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08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711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1AA26-BD25-8843-91E6-5244266E9242}" type="datetimeFigureOut">
              <a:rPr lang="en-US" smtClean="0"/>
              <a:t>3/21/13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662A5-01FF-444C-98B2-28E8645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3375314" cy="1583611"/>
          </a:xfrm>
        </p:spPr>
        <p:txBody>
          <a:bodyPr>
            <a:normAutofit/>
          </a:bodyPr>
          <a:lstStyle/>
          <a:p>
            <a:r>
              <a:rPr lang="en-US" dirty="0" smtClean="0"/>
              <a:t>Readings /</a:t>
            </a:r>
            <a:br>
              <a:rPr lang="en-US" dirty="0" smtClean="0"/>
            </a:br>
            <a:r>
              <a:rPr lang="en-US" dirty="0" smtClean="0"/>
              <a:t>How to Read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7048338"/>
              </p:ext>
            </p:extLst>
          </p:nvPr>
        </p:nvGraphicFramePr>
        <p:xfrm>
          <a:off x="487837" y="788618"/>
          <a:ext cx="8522470" cy="560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17821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</Words>
  <Application>Microsoft Macintosh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Readings / How to Read</vt:lpstr>
    </vt:vector>
  </TitlesOfParts>
  <Company>UC-Berkeley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Readings / How to Read</dc:title>
  <dc:creator>Jenna Burrell</dc:creator>
  <cp:lastModifiedBy>Jenna Burrell</cp:lastModifiedBy>
  <cp:revision>3</cp:revision>
  <dcterms:created xsi:type="dcterms:W3CDTF">2012-03-12T18:21:22Z</dcterms:created>
  <dcterms:modified xsi:type="dcterms:W3CDTF">2013-03-21T16:45:50Z</dcterms:modified>
</cp:coreProperties>
</file>