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4"/>
  </p:notesMasterIdLst>
  <p:sldIdLst>
    <p:sldId id="256" r:id="rId2"/>
    <p:sldId id="294" r:id="rId3"/>
    <p:sldId id="303" r:id="rId4"/>
    <p:sldId id="306" r:id="rId5"/>
    <p:sldId id="307" r:id="rId6"/>
    <p:sldId id="308" r:id="rId7"/>
    <p:sldId id="309" r:id="rId8"/>
    <p:sldId id="310" r:id="rId9"/>
    <p:sldId id="305" r:id="rId10"/>
    <p:sldId id="311" r:id="rId11"/>
    <p:sldId id="301" r:id="rId12"/>
    <p:sldId id="30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490" autoAdjust="0"/>
  </p:normalViewPr>
  <p:slideViewPr>
    <p:cSldViewPr snapToGrid="0" snapToObjects="1">
      <p:cViewPr>
        <p:scale>
          <a:sx n="100" d="100"/>
          <a:sy n="100" d="100"/>
        </p:scale>
        <p:origin x="-248" y="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6369C9-4C86-D04D-A36B-4449AB5243E8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2EDF5B-126D-D441-A236-E9AA4BE4E688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1800" dirty="0" smtClean="0"/>
            <a:t>Empirical</a:t>
          </a:r>
          <a:endParaRPr lang="en-US" sz="1800" dirty="0"/>
        </a:p>
      </dgm:t>
    </dgm:pt>
    <dgm:pt modelId="{AA37F860-6DDD-E34E-9493-C73D8E379B17}" type="parTrans" cxnId="{DFCA4BA1-1D27-F94D-BEAD-24DB433A45C8}">
      <dgm:prSet/>
      <dgm:spPr/>
      <dgm:t>
        <a:bodyPr/>
        <a:lstStyle/>
        <a:p>
          <a:endParaRPr lang="en-US"/>
        </a:p>
      </dgm:t>
    </dgm:pt>
    <dgm:pt modelId="{5B525ADC-618F-8844-A2BD-2B334BB67E1C}" type="sibTrans" cxnId="{DFCA4BA1-1D27-F94D-BEAD-24DB433A45C8}">
      <dgm:prSet/>
      <dgm:spPr/>
      <dgm:t>
        <a:bodyPr/>
        <a:lstStyle/>
        <a:p>
          <a:endParaRPr lang="en-US"/>
        </a:p>
      </dgm:t>
    </dgm:pt>
    <dgm:pt modelId="{86880B15-6856-D644-84D5-D74BAA56F749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1600" dirty="0" smtClean="0"/>
            <a:t>Academic Publications</a:t>
          </a:r>
          <a:endParaRPr lang="en-US" sz="1600" dirty="0"/>
        </a:p>
      </dgm:t>
    </dgm:pt>
    <dgm:pt modelId="{6C605023-7B01-7442-ADED-685D3A46AADC}" type="parTrans" cxnId="{63B89348-E4A8-5145-A4CE-4758ED51875D}">
      <dgm:prSet/>
      <dgm:spPr/>
      <dgm:t>
        <a:bodyPr/>
        <a:lstStyle/>
        <a:p>
          <a:endParaRPr lang="en-US"/>
        </a:p>
      </dgm:t>
    </dgm:pt>
    <dgm:pt modelId="{E123E2BC-D230-E046-A50C-4F0A4A84CFDA}" type="sibTrans" cxnId="{63B89348-E4A8-5145-A4CE-4758ED51875D}">
      <dgm:prSet/>
      <dgm:spPr/>
      <dgm:t>
        <a:bodyPr/>
        <a:lstStyle/>
        <a:p>
          <a:endParaRPr lang="en-US"/>
        </a:p>
      </dgm:t>
    </dgm:pt>
    <dgm:pt modelId="{123D1DA6-144D-0447-83F2-5AA7F9A2B647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1600" dirty="0" smtClean="0"/>
            <a:t>Statistical analysis</a:t>
          </a:r>
          <a:endParaRPr lang="en-US" sz="1600" dirty="0"/>
        </a:p>
      </dgm:t>
    </dgm:pt>
    <dgm:pt modelId="{1DADB377-EAF6-EE4C-A161-B9457C9D6C6B}" type="parTrans" cxnId="{E4D689B1-F8EB-BE46-ACC5-6ED4A2E04222}">
      <dgm:prSet/>
      <dgm:spPr/>
      <dgm:t>
        <a:bodyPr/>
        <a:lstStyle/>
        <a:p>
          <a:endParaRPr lang="en-US"/>
        </a:p>
      </dgm:t>
    </dgm:pt>
    <dgm:pt modelId="{8151A1DD-BB27-9C45-93AD-46D9DA057236}" type="sibTrans" cxnId="{E4D689B1-F8EB-BE46-ACC5-6ED4A2E04222}">
      <dgm:prSet/>
      <dgm:spPr/>
      <dgm:t>
        <a:bodyPr/>
        <a:lstStyle/>
        <a:p>
          <a:endParaRPr lang="en-US"/>
        </a:p>
      </dgm:t>
    </dgm:pt>
    <dgm:pt modelId="{F90566C4-D816-5045-BF89-C364174A4CB1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 smtClean="0"/>
            <a:t>Qualitative – ethnographic, interviews, case study</a:t>
          </a:r>
          <a:endParaRPr lang="en-US" dirty="0"/>
        </a:p>
      </dgm:t>
    </dgm:pt>
    <dgm:pt modelId="{6317AB38-D598-7F48-8717-0FB79B84F427}" type="parTrans" cxnId="{FDD33707-2F7A-AC4D-8D61-34267382D954}">
      <dgm:prSet/>
      <dgm:spPr/>
      <dgm:t>
        <a:bodyPr/>
        <a:lstStyle/>
        <a:p>
          <a:endParaRPr lang="en-US"/>
        </a:p>
      </dgm:t>
    </dgm:pt>
    <dgm:pt modelId="{F31AE882-4782-814E-A9F0-AD565C612C43}" type="sibTrans" cxnId="{FDD33707-2F7A-AC4D-8D61-34267382D954}">
      <dgm:prSet/>
      <dgm:spPr/>
      <dgm:t>
        <a:bodyPr/>
        <a:lstStyle/>
        <a:p>
          <a:endParaRPr lang="en-US"/>
        </a:p>
      </dgm:t>
    </dgm:pt>
    <dgm:pt modelId="{391CD4B1-73BD-E94E-ABCA-1F60EB3FD684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1800" dirty="0" smtClean="0"/>
            <a:t>Non-empirical</a:t>
          </a:r>
          <a:endParaRPr lang="en-US" sz="1800" dirty="0"/>
        </a:p>
      </dgm:t>
    </dgm:pt>
    <dgm:pt modelId="{A205E3B2-9919-734E-9367-0D927E5A48DC}" type="parTrans" cxnId="{96C642E7-C670-C645-BDB7-F8154FB3289C}">
      <dgm:prSet/>
      <dgm:spPr/>
      <dgm:t>
        <a:bodyPr/>
        <a:lstStyle/>
        <a:p>
          <a:endParaRPr lang="en-US"/>
        </a:p>
      </dgm:t>
    </dgm:pt>
    <dgm:pt modelId="{DD76E88D-762C-CB43-9486-2801E5537A11}" type="sibTrans" cxnId="{96C642E7-C670-C645-BDB7-F8154FB3289C}">
      <dgm:prSet/>
      <dgm:spPr/>
      <dgm:t>
        <a:bodyPr/>
        <a:lstStyle/>
        <a:p>
          <a:endParaRPr lang="en-US"/>
        </a:p>
      </dgm:t>
    </dgm:pt>
    <dgm:pt modelId="{1732130B-7183-BF4F-883D-D489A8AE4107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 smtClean="0"/>
            <a:t>Summative Evaluation (of a research field, perspective)</a:t>
          </a:r>
          <a:endParaRPr lang="en-US" dirty="0"/>
        </a:p>
      </dgm:t>
    </dgm:pt>
    <dgm:pt modelId="{2223C7EC-2401-724E-897F-4FE65CAF6D1E}" type="parTrans" cxnId="{C2B7F90B-29E9-C246-917E-4630C3060DBD}">
      <dgm:prSet/>
      <dgm:spPr/>
      <dgm:t>
        <a:bodyPr/>
        <a:lstStyle/>
        <a:p>
          <a:endParaRPr lang="en-US"/>
        </a:p>
      </dgm:t>
    </dgm:pt>
    <dgm:pt modelId="{C42A781C-FF40-0F4B-9B8B-7E66A42C0DBD}" type="sibTrans" cxnId="{C2B7F90B-29E9-C246-917E-4630C3060DBD}">
      <dgm:prSet/>
      <dgm:spPr/>
      <dgm:t>
        <a:bodyPr/>
        <a:lstStyle/>
        <a:p>
          <a:endParaRPr lang="en-US"/>
        </a:p>
      </dgm:t>
    </dgm:pt>
    <dgm:pt modelId="{EE49A3F6-A98C-F446-90AB-A9C0E80BC93F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1600" dirty="0" smtClean="0"/>
            <a:t>Present a Concept / Vision</a:t>
          </a:r>
          <a:endParaRPr lang="en-US" sz="1600" dirty="0"/>
        </a:p>
      </dgm:t>
    </dgm:pt>
    <dgm:pt modelId="{B0BE153C-FEB5-B04F-A15C-B67BF08E0997}" type="parTrans" cxnId="{9D13FC21-A31D-D34B-8897-D2B8A3121A56}">
      <dgm:prSet/>
      <dgm:spPr/>
      <dgm:t>
        <a:bodyPr/>
        <a:lstStyle/>
        <a:p>
          <a:endParaRPr lang="en-US"/>
        </a:p>
      </dgm:t>
    </dgm:pt>
    <dgm:pt modelId="{C7CE8C7D-09F2-7F41-A336-10DB05F0C916}" type="sibTrans" cxnId="{9D13FC21-A31D-D34B-8897-D2B8A3121A56}">
      <dgm:prSet/>
      <dgm:spPr/>
      <dgm:t>
        <a:bodyPr/>
        <a:lstStyle/>
        <a:p>
          <a:endParaRPr lang="en-US"/>
        </a:p>
      </dgm:t>
    </dgm:pt>
    <dgm:pt modelId="{39862FC2-9429-BB45-80A6-317FDB4C7F24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1600" dirty="0" smtClean="0"/>
            <a:t>Present a Design Solution</a:t>
          </a:r>
          <a:endParaRPr lang="en-US" sz="1600" dirty="0"/>
        </a:p>
      </dgm:t>
    </dgm:pt>
    <dgm:pt modelId="{30FC95D1-CF2A-BB45-AB64-11C82970332B}" type="parTrans" cxnId="{25202755-9E4A-B045-912F-F7E1802DA40C}">
      <dgm:prSet/>
      <dgm:spPr/>
      <dgm:t>
        <a:bodyPr/>
        <a:lstStyle/>
        <a:p>
          <a:endParaRPr lang="en-US"/>
        </a:p>
      </dgm:t>
    </dgm:pt>
    <dgm:pt modelId="{AE12D31C-84D4-BC4E-88EA-C7E0C0B07D97}" type="sibTrans" cxnId="{25202755-9E4A-B045-912F-F7E1802DA40C}">
      <dgm:prSet/>
      <dgm:spPr/>
      <dgm:t>
        <a:bodyPr/>
        <a:lstStyle/>
        <a:p>
          <a:endParaRPr lang="en-US"/>
        </a:p>
      </dgm:t>
    </dgm:pt>
    <dgm:pt modelId="{CE90E44A-2FCF-E44B-A0B1-74D32289F4E1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1600" dirty="0" smtClean="0"/>
            <a:t>Argumentative </a:t>
          </a:r>
          <a:br>
            <a:rPr lang="en-US" sz="1600" dirty="0" smtClean="0"/>
          </a:br>
          <a:r>
            <a:rPr lang="en-US" sz="1600" dirty="0" smtClean="0"/>
            <a:t>Essay</a:t>
          </a:r>
          <a:endParaRPr lang="en-US" sz="1600" dirty="0"/>
        </a:p>
      </dgm:t>
    </dgm:pt>
    <dgm:pt modelId="{97E8799B-5437-0A4F-896B-A956C2D54035}" type="parTrans" cxnId="{DF6558EC-C631-DA4E-BA26-B9617562673A}">
      <dgm:prSet/>
      <dgm:spPr/>
      <dgm:t>
        <a:bodyPr/>
        <a:lstStyle/>
        <a:p>
          <a:endParaRPr lang="en-US"/>
        </a:p>
      </dgm:t>
    </dgm:pt>
    <dgm:pt modelId="{52163467-C32A-DB49-9CE7-1F860A3DAD39}" type="sibTrans" cxnId="{DF6558EC-C631-DA4E-BA26-B9617562673A}">
      <dgm:prSet/>
      <dgm:spPr/>
      <dgm:t>
        <a:bodyPr/>
        <a:lstStyle/>
        <a:p>
          <a:endParaRPr lang="en-US"/>
        </a:p>
      </dgm:t>
    </dgm:pt>
    <dgm:pt modelId="{17C97981-2B48-2744-8594-7DB76863CF05}" type="pres">
      <dgm:prSet presAssocID="{FB6369C9-4C86-D04D-A36B-4449AB5243E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A643B6-E052-9149-BFF6-BE44B0BD588E}" type="pres">
      <dgm:prSet presAssocID="{86880B15-6856-D644-84D5-D74BAA56F749}" presName="root1" presStyleCnt="0"/>
      <dgm:spPr/>
    </dgm:pt>
    <dgm:pt modelId="{4A2EA214-CA5C-4E43-B5D3-82978656DC6F}" type="pres">
      <dgm:prSet presAssocID="{86880B15-6856-D644-84D5-D74BAA56F74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8CB2B2-483A-A64B-B5EA-E08F7F48D6AE}" type="pres">
      <dgm:prSet presAssocID="{86880B15-6856-D644-84D5-D74BAA56F749}" presName="level2hierChild" presStyleCnt="0"/>
      <dgm:spPr/>
    </dgm:pt>
    <dgm:pt modelId="{9E88BCAF-4230-4945-9F79-76999A7920C4}" type="pres">
      <dgm:prSet presAssocID="{A205E3B2-9919-734E-9367-0D927E5A48DC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20FE8D76-B79F-2B4E-9245-50B638305CBF}" type="pres">
      <dgm:prSet presAssocID="{A205E3B2-9919-734E-9367-0D927E5A48DC}" presName="connTx" presStyleLbl="parChTrans1D2" presStyleIdx="0" presStyleCnt="2"/>
      <dgm:spPr/>
      <dgm:t>
        <a:bodyPr/>
        <a:lstStyle/>
        <a:p>
          <a:endParaRPr lang="en-US"/>
        </a:p>
      </dgm:t>
    </dgm:pt>
    <dgm:pt modelId="{ED0DCD96-8454-F249-B19A-0D23A71E0EFC}" type="pres">
      <dgm:prSet presAssocID="{391CD4B1-73BD-E94E-ABCA-1F60EB3FD684}" presName="root2" presStyleCnt="0"/>
      <dgm:spPr/>
    </dgm:pt>
    <dgm:pt modelId="{1F65B6D6-7D4E-B847-8986-9BBF1503F526}" type="pres">
      <dgm:prSet presAssocID="{391CD4B1-73BD-E94E-ABCA-1F60EB3FD68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63030F-C27B-8E4D-9843-4A22FFF91257}" type="pres">
      <dgm:prSet presAssocID="{391CD4B1-73BD-E94E-ABCA-1F60EB3FD684}" presName="level3hierChild" presStyleCnt="0"/>
      <dgm:spPr/>
    </dgm:pt>
    <dgm:pt modelId="{6F72EF4D-552E-514A-ABEB-E133FF3F262F}" type="pres">
      <dgm:prSet presAssocID="{2223C7EC-2401-724E-897F-4FE65CAF6D1E}" presName="conn2-1" presStyleLbl="parChTrans1D3" presStyleIdx="0" presStyleCnt="6"/>
      <dgm:spPr/>
      <dgm:t>
        <a:bodyPr/>
        <a:lstStyle/>
        <a:p>
          <a:endParaRPr lang="en-US"/>
        </a:p>
      </dgm:t>
    </dgm:pt>
    <dgm:pt modelId="{C8D250ED-18EA-9D40-8FEC-BB4AF61A1B0F}" type="pres">
      <dgm:prSet presAssocID="{2223C7EC-2401-724E-897F-4FE65CAF6D1E}" presName="connTx" presStyleLbl="parChTrans1D3" presStyleIdx="0" presStyleCnt="6"/>
      <dgm:spPr/>
      <dgm:t>
        <a:bodyPr/>
        <a:lstStyle/>
        <a:p>
          <a:endParaRPr lang="en-US"/>
        </a:p>
      </dgm:t>
    </dgm:pt>
    <dgm:pt modelId="{81C8E2B2-FD65-2B4D-A110-F623D61BF74D}" type="pres">
      <dgm:prSet presAssocID="{1732130B-7183-BF4F-883D-D489A8AE4107}" presName="root2" presStyleCnt="0"/>
      <dgm:spPr/>
    </dgm:pt>
    <dgm:pt modelId="{CFB78850-EF63-A74C-8E2B-6A49D54FCE57}" type="pres">
      <dgm:prSet presAssocID="{1732130B-7183-BF4F-883D-D489A8AE4107}" presName="LevelTwoTextNode" presStyleLbl="node3" presStyleIdx="0" presStyleCnt="6" custScaleX="961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2A6B4B-5F99-A34C-AC5E-DE76A3FAA693}" type="pres">
      <dgm:prSet presAssocID="{1732130B-7183-BF4F-883D-D489A8AE4107}" presName="level3hierChild" presStyleCnt="0"/>
      <dgm:spPr/>
    </dgm:pt>
    <dgm:pt modelId="{1CD0F94C-A29D-5741-8865-513F1429D84E}" type="pres">
      <dgm:prSet presAssocID="{B0BE153C-FEB5-B04F-A15C-B67BF08E0997}" presName="conn2-1" presStyleLbl="parChTrans1D3" presStyleIdx="1" presStyleCnt="6"/>
      <dgm:spPr/>
      <dgm:t>
        <a:bodyPr/>
        <a:lstStyle/>
        <a:p>
          <a:endParaRPr lang="en-US"/>
        </a:p>
      </dgm:t>
    </dgm:pt>
    <dgm:pt modelId="{AF982B85-809F-8C4E-A95C-FB5BF776DF9F}" type="pres">
      <dgm:prSet presAssocID="{B0BE153C-FEB5-B04F-A15C-B67BF08E0997}" presName="connTx" presStyleLbl="parChTrans1D3" presStyleIdx="1" presStyleCnt="6"/>
      <dgm:spPr/>
      <dgm:t>
        <a:bodyPr/>
        <a:lstStyle/>
        <a:p>
          <a:endParaRPr lang="en-US"/>
        </a:p>
      </dgm:t>
    </dgm:pt>
    <dgm:pt modelId="{F37268AA-DF53-7F40-AC89-B2ACDFEC6EAD}" type="pres">
      <dgm:prSet presAssocID="{EE49A3F6-A98C-F446-90AB-A9C0E80BC93F}" presName="root2" presStyleCnt="0"/>
      <dgm:spPr/>
    </dgm:pt>
    <dgm:pt modelId="{05CF45AB-24A1-0545-BA98-A641B50AB4FE}" type="pres">
      <dgm:prSet presAssocID="{EE49A3F6-A98C-F446-90AB-A9C0E80BC93F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E3E9FB-6D9D-D947-B247-661C2F7E5E85}" type="pres">
      <dgm:prSet presAssocID="{EE49A3F6-A98C-F446-90AB-A9C0E80BC93F}" presName="level3hierChild" presStyleCnt="0"/>
      <dgm:spPr/>
    </dgm:pt>
    <dgm:pt modelId="{CD9EC6EE-A7B1-4549-AB22-40EB21ECE3D2}" type="pres">
      <dgm:prSet presAssocID="{30FC95D1-CF2A-BB45-AB64-11C82970332B}" presName="conn2-1" presStyleLbl="parChTrans1D3" presStyleIdx="2" presStyleCnt="6"/>
      <dgm:spPr/>
      <dgm:t>
        <a:bodyPr/>
        <a:lstStyle/>
        <a:p>
          <a:endParaRPr lang="en-US"/>
        </a:p>
      </dgm:t>
    </dgm:pt>
    <dgm:pt modelId="{DA29973C-0E7D-A84A-97CA-A8252F63E3B0}" type="pres">
      <dgm:prSet presAssocID="{30FC95D1-CF2A-BB45-AB64-11C82970332B}" presName="connTx" presStyleLbl="parChTrans1D3" presStyleIdx="2" presStyleCnt="6"/>
      <dgm:spPr/>
      <dgm:t>
        <a:bodyPr/>
        <a:lstStyle/>
        <a:p>
          <a:endParaRPr lang="en-US"/>
        </a:p>
      </dgm:t>
    </dgm:pt>
    <dgm:pt modelId="{DCBA0D4D-6E7F-3D4E-AD53-32F094A20064}" type="pres">
      <dgm:prSet presAssocID="{39862FC2-9429-BB45-80A6-317FDB4C7F24}" presName="root2" presStyleCnt="0"/>
      <dgm:spPr/>
    </dgm:pt>
    <dgm:pt modelId="{AC5D1A92-5BD0-D64D-A3FC-3E1083EED19C}" type="pres">
      <dgm:prSet presAssocID="{39862FC2-9429-BB45-80A6-317FDB4C7F24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534672-6D6D-1F4F-8EFC-EC1964E55747}" type="pres">
      <dgm:prSet presAssocID="{39862FC2-9429-BB45-80A6-317FDB4C7F24}" presName="level3hierChild" presStyleCnt="0"/>
      <dgm:spPr/>
    </dgm:pt>
    <dgm:pt modelId="{030E9DD4-336F-834E-8196-B681735E370A}" type="pres">
      <dgm:prSet presAssocID="{97E8799B-5437-0A4F-896B-A956C2D54035}" presName="conn2-1" presStyleLbl="parChTrans1D3" presStyleIdx="3" presStyleCnt="6"/>
      <dgm:spPr/>
      <dgm:t>
        <a:bodyPr/>
        <a:lstStyle/>
        <a:p>
          <a:endParaRPr lang="en-US"/>
        </a:p>
      </dgm:t>
    </dgm:pt>
    <dgm:pt modelId="{8A3A3CF3-659A-544A-8DAE-D60661D9A94A}" type="pres">
      <dgm:prSet presAssocID="{97E8799B-5437-0A4F-896B-A956C2D54035}" presName="connTx" presStyleLbl="parChTrans1D3" presStyleIdx="3" presStyleCnt="6"/>
      <dgm:spPr/>
      <dgm:t>
        <a:bodyPr/>
        <a:lstStyle/>
        <a:p>
          <a:endParaRPr lang="en-US"/>
        </a:p>
      </dgm:t>
    </dgm:pt>
    <dgm:pt modelId="{E1F2FC82-0F01-A246-9578-1D5A976F9522}" type="pres">
      <dgm:prSet presAssocID="{CE90E44A-2FCF-E44B-A0B1-74D32289F4E1}" presName="root2" presStyleCnt="0"/>
      <dgm:spPr/>
    </dgm:pt>
    <dgm:pt modelId="{A433FFCB-043C-3C4B-88E4-8D5B1D829743}" type="pres">
      <dgm:prSet presAssocID="{CE90E44A-2FCF-E44B-A0B1-74D32289F4E1}" presName="LevelTwoTextNode" presStyleLbl="node3" presStyleIdx="3" presStyleCnt="6" custLinFactNeighborX="-18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C5E013-9A1D-8546-97E7-EED398A71B5F}" type="pres">
      <dgm:prSet presAssocID="{CE90E44A-2FCF-E44B-A0B1-74D32289F4E1}" presName="level3hierChild" presStyleCnt="0"/>
      <dgm:spPr/>
    </dgm:pt>
    <dgm:pt modelId="{FB653413-8BB3-AA41-B852-527BC90AC7BF}" type="pres">
      <dgm:prSet presAssocID="{AA37F860-6DDD-E34E-9493-C73D8E379B17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C9A85969-71A3-9448-9149-68F4BD56B3D6}" type="pres">
      <dgm:prSet presAssocID="{AA37F860-6DDD-E34E-9493-C73D8E379B17}" presName="connTx" presStyleLbl="parChTrans1D2" presStyleIdx="1" presStyleCnt="2"/>
      <dgm:spPr/>
      <dgm:t>
        <a:bodyPr/>
        <a:lstStyle/>
        <a:p>
          <a:endParaRPr lang="en-US"/>
        </a:p>
      </dgm:t>
    </dgm:pt>
    <dgm:pt modelId="{F30AAE76-0222-AE43-A5FC-244A14A8D676}" type="pres">
      <dgm:prSet presAssocID="{0F2EDF5B-126D-D441-A236-E9AA4BE4E688}" presName="root2" presStyleCnt="0"/>
      <dgm:spPr/>
    </dgm:pt>
    <dgm:pt modelId="{0DEF65AA-158F-3343-9535-0C074AABC307}" type="pres">
      <dgm:prSet presAssocID="{0F2EDF5B-126D-D441-A236-E9AA4BE4E68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91DBED-82F4-5945-BFCC-494EF8D6A48A}" type="pres">
      <dgm:prSet presAssocID="{0F2EDF5B-126D-D441-A236-E9AA4BE4E688}" presName="level3hierChild" presStyleCnt="0"/>
      <dgm:spPr/>
    </dgm:pt>
    <dgm:pt modelId="{E4341439-334E-8048-8D8D-72AFEB7B7D53}" type="pres">
      <dgm:prSet presAssocID="{1DADB377-EAF6-EE4C-A161-B9457C9D6C6B}" presName="conn2-1" presStyleLbl="parChTrans1D3" presStyleIdx="4" presStyleCnt="6"/>
      <dgm:spPr/>
      <dgm:t>
        <a:bodyPr/>
        <a:lstStyle/>
        <a:p>
          <a:endParaRPr lang="en-US"/>
        </a:p>
      </dgm:t>
    </dgm:pt>
    <dgm:pt modelId="{9AB6406E-37E2-D649-A6BC-6CAC96DEDD1B}" type="pres">
      <dgm:prSet presAssocID="{1DADB377-EAF6-EE4C-A161-B9457C9D6C6B}" presName="connTx" presStyleLbl="parChTrans1D3" presStyleIdx="4" presStyleCnt="6"/>
      <dgm:spPr/>
      <dgm:t>
        <a:bodyPr/>
        <a:lstStyle/>
        <a:p>
          <a:endParaRPr lang="en-US"/>
        </a:p>
      </dgm:t>
    </dgm:pt>
    <dgm:pt modelId="{72273F76-8B98-8D47-942B-AE272DDCF647}" type="pres">
      <dgm:prSet presAssocID="{123D1DA6-144D-0447-83F2-5AA7F9A2B647}" presName="root2" presStyleCnt="0"/>
      <dgm:spPr/>
    </dgm:pt>
    <dgm:pt modelId="{8AD07D7A-49A8-4A42-8D13-F8C185A3A8B6}" type="pres">
      <dgm:prSet presAssocID="{123D1DA6-144D-0447-83F2-5AA7F9A2B647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50092B-A607-8F4D-8923-19D2567DB129}" type="pres">
      <dgm:prSet presAssocID="{123D1DA6-144D-0447-83F2-5AA7F9A2B647}" presName="level3hierChild" presStyleCnt="0"/>
      <dgm:spPr/>
    </dgm:pt>
    <dgm:pt modelId="{C53FC813-6023-4447-BDF8-16C81A549BD9}" type="pres">
      <dgm:prSet presAssocID="{6317AB38-D598-7F48-8717-0FB79B84F427}" presName="conn2-1" presStyleLbl="parChTrans1D3" presStyleIdx="5" presStyleCnt="6"/>
      <dgm:spPr/>
      <dgm:t>
        <a:bodyPr/>
        <a:lstStyle/>
        <a:p>
          <a:endParaRPr lang="en-US"/>
        </a:p>
      </dgm:t>
    </dgm:pt>
    <dgm:pt modelId="{7287FA03-1568-8248-82E3-612ED9DCE2D6}" type="pres">
      <dgm:prSet presAssocID="{6317AB38-D598-7F48-8717-0FB79B84F427}" presName="connTx" presStyleLbl="parChTrans1D3" presStyleIdx="5" presStyleCnt="6"/>
      <dgm:spPr/>
      <dgm:t>
        <a:bodyPr/>
        <a:lstStyle/>
        <a:p>
          <a:endParaRPr lang="en-US"/>
        </a:p>
      </dgm:t>
    </dgm:pt>
    <dgm:pt modelId="{DC9A8570-2073-0F49-8B06-107DFA9AFCA2}" type="pres">
      <dgm:prSet presAssocID="{F90566C4-D816-5045-BF89-C364174A4CB1}" presName="root2" presStyleCnt="0"/>
      <dgm:spPr/>
    </dgm:pt>
    <dgm:pt modelId="{8D9E1C6F-F267-8E44-B4C5-4F3D6E29DB4A}" type="pres">
      <dgm:prSet presAssocID="{F90566C4-D816-5045-BF89-C364174A4CB1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27023D-7F24-D24D-846C-7D3ED69E0A49}" type="pres">
      <dgm:prSet presAssocID="{F90566C4-D816-5045-BF89-C364174A4CB1}" presName="level3hierChild" presStyleCnt="0"/>
      <dgm:spPr/>
    </dgm:pt>
  </dgm:ptLst>
  <dgm:cxnLst>
    <dgm:cxn modelId="{9D13FC21-A31D-D34B-8897-D2B8A3121A56}" srcId="{391CD4B1-73BD-E94E-ABCA-1F60EB3FD684}" destId="{EE49A3F6-A98C-F446-90AB-A9C0E80BC93F}" srcOrd="1" destOrd="0" parTransId="{B0BE153C-FEB5-B04F-A15C-B67BF08E0997}" sibTransId="{C7CE8C7D-09F2-7F41-A336-10DB05F0C916}"/>
    <dgm:cxn modelId="{57FFC2E9-BA68-304F-99D8-9BFF74491B56}" type="presOf" srcId="{391CD4B1-73BD-E94E-ABCA-1F60EB3FD684}" destId="{1F65B6D6-7D4E-B847-8986-9BBF1503F526}" srcOrd="0" destOrd="0" presId="urn:microsoft.com/office/officeart/2005/8/layout/hierarchy2"/>
    <dgm:cxn modelId="{D9A33984-E14F-2E43-8DD7-A7C5A8D31408}" type="presOf" srcId="{FB6369C9-4C86-D04D-A36B-4449AB5243E8}" destId="{17C97981-2B48-2744-8594-7DB76863CF05}" srcOrd="0" destOrd="0" presId="urn:microsoft.com/office/officeart/2005/8/layout/hierarchy2"/>
    <dgm:cxn modelId="{D0A109C5-B1D9-8947-82EF-67C5A8ED0963}" type="presOf" srcId="{30FC95D1-CF2A-BB45-AB64-11C82970332B}" destId="{DA29973C-0E7D-A84A-97CA-A8252F63E3B0}" srcOrd="1" destOrd="0" presId="urn:microsoft.com/office/officeart/2005/8/layout/hierarchy2"/>
    <dgm:cxn modelId="{2618DF25-4307-954A-8508-E0D85A78BC06}" type="presOf" srcId="{0F2EDF5B-126D-D441-A236-E9AA4BE4E688}" destId="{0DEF65AA-158F-3343-9535-0C074AABC307}" srcOrd="0" destOrd="0" presId="urn:microsoft.com/office/officeart/2005/8/layout/hierarchy2"/>
    <dgm:cxn modelId="{E4D689B1-F8EB-BE46-ACC5-6ED4A2E04222}" srcId="{0F2EDF5B-126D-D441-A236-E9AA4BE4E688}" destId="{123D1DA6-144D-0447-83F2-5AA7F9A2B647}" srcOrd="0" destOrd="0" parTransId="{1DADB377-EAF6-EE4C-A161-B9457C9D6C6B}" sibTransId="{8151A1DD-BB27-9C45-93AD-46D9DA057236}"/>
    <dgm:cxn modelId="{49A23688-7E34-1948-AEFD-6150D9D6F7B5}" type="presOf" srcId="{AA37F860-6DDD-E34E-9493-C73D8E379B17}" destId="{C9A85969-71A3-9448-9149-68F4BD56B3D6}" srcOrd="1" destOrd="0" presId="urn:microsoft.com/office/officeart/2005/8/layout/hierarchy2"/>
    <dgm:cxn modelId="{C7383A96-5FA0-5E4F-ADA3-C1CE2CA9B140}" type="presOf" srcId="{B0BE153C-FEB5-B04F-A15C-B67BF08E0997}" destId="{AF982B85-809F-8C4E-A95C-FB5BF776DF9F}" srcOrd="1" destOrd="0" presId="urn:microsoft.com/office/officeart/2005/8/layout/hierarchy2"/>
    <dgm:cxn modelId="{FDD33707-2F7A-AC4D-8D61-34267382D954}" srcId="{0F2EDF5B-126D-D441-A236-E9AA4BE4E688}" destId="{F90566C4-D816-5045-BF89-C364174A4CB1}" srcOrd="1" destOrd="0" parTransId="{6317AB38-D598-7F48-8717-0FB79B84F427}" sibTransId="{F31AE882-4782-814E-A9F0-AD565C612C43}"/>
    <dgm:cxn modelId="{C8AAA0A8-E7B4-274F-88CB-370D9115CED8}" type="presOf" srcId="{97E8799B-5437-0A4F-896B-A956C2D54035}" destId="{8A3A3CF3-659A-544A-8DAE-D60661D9A94A}" srcOrd="1" destOrd="0" presId="urn:microsoft.com/office/officeart/2005/8/layout/hierarchy2"/>
    <dgm:cxn modelId="{519128BD-F384-3F43-9541-C8D7BE7F3631}" type="presOf" srcId="{97E8799B-5437-0A4F-896B-A956C2D54035}" destId="{030E9DD4-336F-834E-8196-B681735E370A}" srcOrd="0" destOrd="0" presId="urn:microsoft.com/office/officeart/2005/8/layout/hierarchy2"/>
    <dgm:cxn modelId="{9E226A10-0001-C442-B5E7-4A1756041FA2}" type="presOf" srcId="{AA37F860-6DDD-E34E-9493-C73D8E379B17}" destId="{FB653413-8BB3-AA41-B852-527BC90AC7BF}" srcOrd="0" destOrd="0" presId="urn:microsoft.com/office/officeart/2005/8/layout/hierarchy2"/>
    <dgm:cxn modelId="{F7CFCEEF-1FA0-4F4C-A86C-02DFCC40E725}" type="presOf" srcId="{B0BE153C-FEB5-B04F-A15C-B67BF08E0997}" destId="{1CD0F94C-A29D-5741-8865-513F1429D84E}" srcOrd="0" destOrd="0" presId="urn:microsoft.com/office/officeart/2005/8/layout/hierarchy2"/>
    <dgm:cxn modelId="{40146979-7C87-1847-8019-94C9B8C17043}" type="presOf" srcId="{39862FC2-9429-BB45-80A6-317FDB4C7F24}" destId="{AC5D1A92-5BD0-D64D-A3FC-3E1083EED19C}" srcOrd="0" destOrd="0" presId="urn:microsoft.com/office/officeart/2005/8/layout/hierarchy2"/>
    <dgm:cxn modelId="{522606C8-9F07-3343-970B-01E7A78280EF}" type="presOf" srcId="{86880B15-6856-D644-84D5-D74BAA56F749}" destId="{4A2EA214-CA5C-4E43-B5D3-82978656DC6F}" srcOrd="0" destOrd="0" presId="urn:microsoft.com/office/officeart/2005/8/layout/hierarchy2"/>
    <dgm:cxn modelId="{EF3539D9-C515-F34F-923C-FC61203F355F}" type="presOf" srcId="{1DADB377-EAF6-EE4C-A161-B9457C9D6C6B}" destId="{9AB6406E-37E2-D649-A6BC-6CAC96DEDD1B}" srcOrd="1" destOrd="0" presId="urn:microsoft.com/office/officeart/2005/8/layout/hierarchy2"/>
    <dgm:cxn modelId="{AF914927-A1BE-0C4A-BDAB-C5212BE15DDD}" type="presOf" srcId="{2223C7EC-2401-724E-897F-4FE65CAF6D1E}" destId="{6F72EF4D-552E-514A-ABEB-E133FF3F262F}" srcOrd="0" destOrd="0" presId="urn:microsoft.com/office/officeart/2005/8/layout/hierarchy2"/>
    <dgm:cxn modelId="{617CBE4F-916F-2748-83F8-89CF3A330867}" type="presOf" srcId="{1732130B-7183-BF4F-883D-D489A8AE4107}" destId="{CFB78850-EF63-A74C-8E2B-6A49D54FCE57}" srcOrd="0" destOrd="0" presId="urn:microsoft.com/office/officeart/2005/8/layout/hierarchy2"/>
    <dgm:cxn modelId="{63B89348-E4A8-5145-A4CE-4758ED51875D}" srcId="{FB6369C9-4C86-D04D-A36B-4449AB5243E8}" destId="{86880B15-6856-D644-84D5-D74BAA56F749}" srcOrd="0" destOrd="0" parTransId="{6C605023-7B01-7442-ADED-685D3A46AADC}" sibTransId="{E123E2BC-D230-E046-A50C-4F0A4A84CFDA}"/>
    <dgm:cxn modelId="{DF6558EC-C631-DA4E-BA26-B9617562673A}" srcId="{391CD4B1-73BD-E94E-ABCA-1F60EB3FD684}" destId="{CE90E44A-2FCF-E44B-A0B1-74D32289F4E1}" srcOrd="3" destOrd="0" parTransId="{97E8799B-5437-0A4F-896B-A956C2D54035}" sibTransId="{52163467-C32A-DB49-9CE7-1F860A3DAD39}"/>
    <dgm:cxn modelId="{F4EF7EAB-A5BC-2A4D-AB46-CE968807C9D2}" type="presOf" srcId="{123D1DA6-144D-0447-83F2-5AA7F9A2B647}" destId="{8AD07D7A-49A8-4A42-8D13-F8C185A3A8B6}" srcOrd="0" destOrd="0" presId="urn:microsoft.com/office/officeart/2005/8/layout/hierarchy2"/>
    <dgm:cxn modelId="{C2B7F90B-29E9-C246-917E-4630C3060DBD}" srcId="{391CD4B1-73BD-E94E-ABCA-1F60EB3FD684}" destId="{1732130B-7183-BF4F-883D-D489A8AE4107}" srcOrd="0" destOrd="0" parTransId="{2223C7EC-2401-724E-897F-4FE65CAF6D1E}" sibTransId="{C42A781C-FF40-0F4B-9B8B-7E66A42C0DBD}"/>
    <dgm:cxn modelId="{2D764EE5-E4AB-DC4D-9456-76C662D7F0E3}" type="presOf" srcId="{CE90E44A-2FCF-E44B-A0B1-74D32289F4E1}" destId="{A433FFCB-043C-3C4B-88E4-8D5B1D829743}" srcOrd="0" destOrd="0" presId="urn:microsoft.com/office/officeart/2005/8/layout/hierarchy2"/>
    <dgm:cxn modelId="{71C0DDE5-5DCB-794D-B910-7E7C2FD57AE5}" type="presOf" srcId="{30FC95D1-CF2A-BB45-AB64-11C82970332B}" destId="{CD9EC6EE-A7B1-4549-AB22-40EB21ECE3D2}" srcOrd="0" destOrd="0" presId="urn:microsoft.com/office/officeart/2005/8/layout/hierarchy2"/>
    <dgm:cxn modelId="{3C41A547-AB1D-D149-AFE3-C0572DAEEB3C}" type="presOf" srcId="{F90566C4-D816-5045-BF89-C364174A4CB1}" destId="{8D9E1C6F-F267-8E44-B4C5-4F3D6E29DB4A}" srcOrd="0" destOrd="0" presId="urn:microsoft.com/office/officeart/2005/8/layout/hierarchy2"/>
    <dgm:cxn modelId="{21102E8E-77A0-A94E-8810-A8651C7B9294}" type="presOf" srcId="{6317AB38-D598-7F48-8717-0FB79B84F427}" destId="{7287FA03-1568-8248-82E3-612ED9DCE2D6}" srcOrd="1" destOrd="0" presId="urn:microsoft.com/office/officeart/2005/8/layout/hierarchy2"/>
    <dgm:cxn modelId="{33204943-16E3-A249-AC44-271DA2B00CB9}" type="presOf" srcId="{A205E3B2-9919-734E-9367-0D927E5A48DC}" destId="{20FE8D76-B79F-2B4E-9245-50B638305CBF}" srcOrd="1" destOrd="0" presId="urn:microsoft.com/office/officeart/2005/8/layout/hierarchy2"/>
    <dgm:cxn modelId="{57B60906-B6F7-E948-9830-1CD6DC2ABCEA}" type="presOf" srcId="{A205E3B2-9919-734E-9367-0D927E5A48DC}" destId="{9E88BCAF-4230-4945-9F79-76999A7920C4}" srcOrd="0" destOrd="0" presId="urn:microsoft.com/office/officeart/2005/8/layout/hierarchy2"/>
    <dgm:cxn modelId="{DFCA4BA1-1D27-F94D-BEAD-24DB433A45C8}" srcId="{86880B15-6856-D644-84D5-D74BAA56F749}" destId="{0F2EDF5B-126D-D441-A236-E9AA4BE4E688}" srcOrd="1" destOrd="0" parTransId="{AA37F860-6DDD-E34E-9493-C73D8E379B17}" sibTransId="{5B525ADC-618F-8844-A2BD-2B334BB67E1C}"/>
    <dgm:cxn modelId="{1F07E480-D4F3-9C48-8834-C095415DE005}" type="presOf" srcId="{6317AB38-D598-7F48-8717-0FB79B84F427}" destId="{C53FC813-6023-4447-BDF8-16C81A549BD9}" srcOrd="0" destOrd="0" presId="urn:microsoft.com/office/officeart/2005/8/layout/hierarchy2"/>
    <dgm:cxn modelId="{25202755-9E4A-B045-912F-F7E1802DA40C}" srcId="{391CD4B1-73BD-E94E-ABCA-1F60EB3FD684}" destId="{39862FC2-9429-BB45-80A6-317FDB4C7F24}" srcOrd="2" destOrd="0" parTransId="{30FC95D1-CF2A-BB45-AB64-11C82970332B}" sibTransId="{AE12D31C-84D4-BC4E-88EA-C7E0C0B07D97}"/>
    <dgm:cxn modelId="{C1278238-CBB2-4645-BE09-39DE1479939C}" type="presOf" srcId="{1DADB377-EAF6-EE4C-A161-B9457C9D6C6B}" destId="{E4341439-334E-8048-8D8D-72AFEB7B7D53}" srcOrd="0" destOrd="0" presId="urn:microsoft.com/office/officeart/2005/8/layout/hierarchy2"/>
    <dgm:cxn modelId="{32A1CA59-B17C-C441-B911-B3EDC13C6AE7}" type="presOf" srcId="{2223C7EC-2401-724E-897F-4FE65CAF6D1E}" destId="{C8D250ED-18EA-9D40-8FEC-BB4AF61A1B0F}" srcOrd="1" destOrd="0" presId="urn:microsoft.com/office/officeart/2005/8/layout/hierarchy2"/>
    <dgm:cxn modelId="{2C018C95-EF76-834B-B856-5968D1120D44}" type="presOf" srcId="{EE49A3F6-A98C-F446-90AB-A9C0E80BC93F}" destId="{05CF45AB-24A1-0545-BA98-A641B50AB4FE}" srcOrd="0" destOrd="0" presId="urn:microsoft.com/office/officeart/2005/8/layout/hierarchy2"/>
    <dgm:cxn modelId="{96C642E7-C670-C645-BDB7-F8154FB3289C}" srcId="{86880B15-6856-D644-84D5-D74BAA56F749}" destId="{391CD4B1-73BD-E94E-ABCA-1F60EB3FD684}" srcOrd="0" destOrd="0" parTransId="{A205E3B2-9919-734E-9367-0D927E5A48DC}" sibTransId="{DD76E88D-762C-CB43-9486-2801E5537A11}"/>
    <dgm:cxn modelId="{E061F47D-CB3E-084A-BFE1-7200B244D328}" type="presParOf" srcId="{17C97981-2B48-2744-8594-7DB76863CF05}" destId="{4FA643B6-E052-9149-BFF6-BE44B0BD588E}" srcOrd="0" destOrd="0" presId="urn:microsoft.com/office/officeart/2005/8/layout/hierarchy2"/>
    <dgm:cxn modelId="{66B61CF6-2399-B545-B603-C4F8E175341F}" type="presParOf" srcId="{4FA643B6-E052-9149-BFF6-BE44B0BD588E}" destId="{4A2EA214-CA5C-4E43-B5D3-82978656DC6F}" srcOrd="0" destOrd="0" presId="urn:microsoft.com/office/officeart/2005/8/layout/hierarchy2"/>
    <dgm:cxn modelId="{28B170BF-9A38-C64C-A20D-338A10FACAA2}" type="presParOf" srcId="{4FA643B6-E052-9149-BFF6-BE44B0BD588E}" destId="{938CB2B2-483A-A64B-B5EA-E08F7F48D6AE}" srcOrd="1" destOrd="0" presId="urn:microsoft.com/office/officeart/2005/8/layout/hierarchy2"/>
    <dgm:cxn modelId="{FF4FF9A7-F92B-5B47-BC5D-2AD6671B72A9}" type="presParOf" srcId="{938CB2B2-483A-A64B-B5EA-E08F7F48D6AE}" destId="{9E88BCAF-4230-4945-9F79-76999A7920C4}" srcOrd="0" destOrd="0" presId="urn:microsoft.com/office/officeart/2005/8/layout/hierarchy2"/>
    <dgm:cxn modelId="{B452468A-189D-A541-B42E-918348B55051}" type="presParOf" srcId="{9E88BCAF-4230-4945-9F79-76999A7920C4}" destId="{20FE8D76-B79F-2B4E-9245-50B638305CBF}" srcOrd="0" destOrd="0" presId="urn:microsoft.com/office/officeart/2005/8/layout/hierarchy2"/>
    <dgm:cxn modelId="{7A382285-D5FD-D741-A83C-6EE4DFBF34C8}" type="presParOf" srcId="{938CB2B2-483A-A64B-B5EA-E08F7F48D6AE}" destId="{ED0DCD96-8454-F249-B19A-0D23A71E0EFC}" srcOrd="1" destOrd="0" presId="urn:microsoft.com/office/officeart/2005/8/layout/hierarchy2"/>
    <dgm:cxn modelId="{E144F698-35D9-E946-9E27-A3CC78C5E8A6}" type="presParOf" srcId="{ED0DCD96-8454-F249-B19A-0D23A71E0EFC}" destId="{1F65B6D6-7D4E-B847-8986-9BBF1503F526}" srcOrd="0" destOrd="0" presId="urn:microsoft.com/office/officeart/2005/8/layout/hierarchy2"/>
    <dgm:cxn modelId="{FB2DD705-67EB-734F-8783-C3613AB4AB7C}" type="presParOf" srcId="{ED0DCD96-8454-F249-B19A-0D23A71E0EFC}" destId="{A563030F-C27B-8E4D-9843-4A22FFF91257}" srcOrd="1" destOrd="0" presId="urn:microsoft.com/office/officeart/2005/8/layout/hierarchy2"/>
    <dgm:cxn modelId="{81B04264-BF82-B64F-BD96-D95639F21AB2}" type="presParOf" srcId="{A563030F-C27B-8E4D-9843-4A22FFF91257}" destId="{6F72EF4D-552E-514A-ABEB-E133FF3F262F}" srcOrd="0" destOrd="0" presId="urn:microsoft.com/office/officeart/2005/8/layout/hierarchy2"/>
    <dgm:cxn modelId="{44CCABCF-15F8-E142-B167-9549D7061DEF}" type="presParOf" srcId="{6F72EF4D-552E-514A-ABEB-E133FF3F262F}" destId="{C8D250ED-18EA-9D40-8FEC-BB4AF61A1B0F}" srcOrd="0" destOrd="0" presId="urn:microsoft.com/office/officeart/2005/8/layout/hierarchy2"/>
    <dgm:cxn modelId="{52BFBA99-8449-A445-A771-D9B9B6F38D0E}" type="presParOf" srcId="{A563030F-C27B-8E4D-9843-4A22FFF91257}" destId="{81C8E2B2-FD65-2B4D-A110-F623D61BF74D}" srcOrd="1" destOrd="0" presId="urn:microsoft.com/office/officeart/2005/8/layout/hierarchy2"/>
    <dgm:cxn modelId="{08948730-4837-7C44-9125-309CE8AC0D8F}" type="presParOf" srcId="{81C8E2B2-FD65-2B4D-A110-F623D61BF74D}" destId="{CFB78850-EF63-A74C-8E2B-6A49D54FCE57}" srcOrd="0" destOrd="0" presId="urn:microsoft.com/office/officeart/2005/8/layout/hierarchy2"/>
    <dgm:cxn modelId="{686075BB-2B22-A54C-AE89-0CFDA1D3A196}" type="presParOf" srcId="{81C8E2B2-FD65-2B4D-A110-F623D61BF74D}" destId="{312A6B4B-5F99-A34C-AC5E-DE76A3FAA693}" srcOrd="1" destOrd="0" presId="urn:microsoft.com/office/officeart/2005/8/layout/hierarchy2"/>
    <dgm:cxn modelId="{4E5BD65C-DAC3-A244-9406-67A3307CE5F1}" type="presParOf" srcId="{A563030F-C27B-8E4D-9843-4A22FFF91257}" destId="{1CD0F94C-A29D-5741-8865-513F1429D84E}" srcOrd="2" destOrd="0" presId="urn:microsoft.com/office/officeart/2005/8/layout/hierarchy2"/>
    <dgm:cxn modelId="{62306C21-B7C1-C743-87DB-9C806DE54328}" type="presParOf" srcId="{1CD0F94C-A29D-5741-8865-513F1429D84E}" destId="{AF982B85-809F-8C4E-A95C-FB5BF776DF9F}" srcOrd="0" destOrd="0" presId="urn:microsoft.com/office/officeart/2005/8/layout/hierarchy2"/>
    <dgm:cxn modelId="{8258D523-A95B-1A44-A646-A1483613FC62}" type="presParOf" srcId="{A563030F-C27B-8E4D-9843-4A22FFF91257}" destId="{F37268AA-DF53-7F40-AC89-B2ACDFEC6EAD}" srcOrd="3" destOrd="0" presId="urn:microsoft.com/office/officeart/2005/8/layout/hierarchy2"/>
    <dgm:cxn modelId="{5ECF68F4-B871-B34D-8EF7-7B1B25DAFEDF}" type="presParOf" srcId="{F37268AA-DF53-7F40-AC89-B2ACDFEC6EAD}" destId="{05CF45AB-24A1-0545-BA98-A641B50AB4FE}" srcOrd="0" destOrd="0" presId="urn:microsoft.com/office/officeart/2005/8/layout/hierarchy2"/>
    <dgm:cxn modelId="{3D755E7F-A02A-0E46-A5B0-AF3D5414952F}" type="presParOf" srcId="{F37268AA-DF53-7F40-AC89-B2ACDFEC6EAD}" destId="{67E3E9FB-6D9D-D947-B247-661C2F7E5E85}" srcOrd="1" destOrd="0" presId="urn:microsoft.com/office/officeart/2005/8/layout/hierarchy2"/>
    <dgm:cxn modelId="{F0981BA1-07B6-6F47-9255-448DE1854906}" type="presParOf" srcId="{A563030F-C27B-8E4D-9843-4A22FFF91257}" destId="{CD9EC6EE-A7B1-4549-AB22-40EB21ECE3D2}" srcOrd="4" destOrd="0" presId="urn:microsoft.com/office/officeart/2005/8/layout/hierarchy2"/>
    <dgm:cxn modelId="{270A8776-581F-A042-B5C9-EDA1E06EB371}" type="presParOf" srcId="{CD9EC6EE-A7B1-4549-AB22-40EB21ECE3D2}" destId="{DA29973C-0E7D-A84A-97CA-A8252F63E3B0}" srcOrd="0" destOrd="0" presId="urn:microsoft.com/office/officeart/2005/8/layout/hierarchy2"/>
    <dgm:cxn modelId="{22F8A2C5-A5AA-BA46-8892-05FBD5575136}" type="presParOf" srcId="{A563030F-C27B-8E4D-9843-4A22FFF91257}" destId="{DCBA0D4D-6E7F-3D4E-AD53-32F094A20064}" srcOrd="5" destOrd="0" presId="urn:microsoft.com/office/officeart/2005/8/layout/hierarchy2"/>
    <dgm:cxn modelId="{285BF5E9-13BA-2E4D-AF3D-B3624CCB095E}" type="presParOf" srcId="{DCBA0D4D-6E7F-3D4E-AD53-32F094A20064}" destId="{AC5D1A92-5BD0-D64D-A3FC-3E1083EED19C}" srcOrd="0" destOrd="0" presId="urn:microsoft.com/office/officeart/2005/8/layout/hierarchy2"/>
    <dgm:cxn modelId="{C1CC0EDA-315B-5049-BB6E-69EF3FC9C884}" type="presParOf" srcId="{DCBA0D4D-6E7F-3D4E-AD53-32F094A20064}" destId="{BA534672-6D6D-1F4F-8EFC-EC1964E55747}" srcOrd="1" destOrd="0" presId="urn:microsoft.com/office/officeart/2005/8/layout/hierarchy2"/>
    <dgm:cxn modelId="{180FF707-1B1E-774F-8080-8C08E57A43CF}" type="presParOf" srcId="{A563030F-C27B-8E4D-9843-4A22FFF91257}" destId="{030E9DD4-336F-834E-8196-B681735E370A}" srcOrd="6" destOrd="0" presId="urn:microsoft.com/office/officeart/2005/8/layout/hierarchy2"/>
    <dgm:cxn modelId="{ADC92BF9-1CD1-AB4E-97EE-F3B11422007C}" type="presParOf" srcId="{030E9DD4-336F-834E-8196-B681735E370A}" destId="{8A3A3CF3-659A-544A-8DAE-D60661D9A94A}" srcOrd="0" destOrd="0" presId="urn:microsoft.com/office/officeart/2005/8/layout/hierarchy2"/>
    <dgm:cxn modelId="{71790660-C844-A94B-B640-58FFF64C5794}" type="presParOf" srcId="{A563030F-C27B-8E4D-9843-4A22FFF91257}" destId="{E1F2FC82-0F01-A246-9578-1D5A976F9522}" srcOrd="7" destOrd="0" presId="urn:microsoft.com/office/officeart/2005/8/layout/hierarchy2"/>
    <dgm:cxn modelId="{F794E226-FECC-A649-95D9-FD7CAC072499}" type="presParOf" srcId="{E1F2FC82-0F01-A246-9578-1D5A976F9522}" destId="{A433FFCB-043C-3C4B-88E4-8D5B1D829743}" srcOrd="0" destOrd="0" presId="urn:microsoft.com/office/officeart/2005/8/layout/hierarchy2"/>
    <dgm:cxn modelId="{37345C68-CC67-4340-B3D0-0D3C76943341}" type="presParOf" srcId="{E1F2FC82-0F01-A246-9578-1D5A976F9522}" destId="{CEC5E013-9A1D-8546-97E7-EED398A71B5F}" srcOrd="1" destOrd="0" presId="urn:microsoft.com/office/officeart/2005/8/layout/hierarchy2"/>
    <dgm:cxn modelId="{BBFF5091-3CF0-1040-AE58-47F3B647B079}" type="presParOf" srcId="{938CB2B2-483A-A64B-B5EA-E08F7F48D6AE}" destId="{FB653413-8BB3-AA41-B852-527BC90AC7BF}" srcOrd="2" destOrd="0" presId="urn:microsoft.com/office/officeart/2005/8/layout/hierarchy2"/>
    <dgm:cxn modelId="{C8BD4546-250E-1445-8C10-6413E6300258}" type="presParOf" srcId="{FB653413-8BB3-AA41-B852-527BC90AC7BF}" destId="{C9A85969-71A3-9448-9149-68F4BD56B3D6}" srcOrd="0" destOrd="0" presId="urn:microsoft.com/office/officeart/2005/8/layout/hierarchy2"/>
    <dgm:cxn modelId="{18DED0E2-4715-B045-A859-EB4190BA575D}" type="presParOf" srcId="{938CB2B2-483A-A64B-B5EA-E08F7F48D6AE}" destId="{F30AAE76-0222-AE43-A5FC-244A14A8D676}" srcOrd="3" destOrd="0" presId="urn:microsoft.com/office/officeart/2005/8/layout/hierarchy2"/>
    <dgm:cxn modelId="{B5C109CE-C7C6-9245-AAA8-D2D78F2389BA}" type="presParOf" srcId="{F30AAE76-0222-AE43-A5FC-244A14A8D676}" destId="{0DEF65AA-158F-3343-9535-0C074AABC307}" srcOrd="0" destOrd="0" presId="urn:microsoft.com/office/officeart/2005/8/layout/hierarchy2"/>
    <dgm:cxn modelId="{75E572D6-345B-2944-A24B-AEEBFD6B17E8}" type="presParOf" srcId="{F30AAE76-0222-AE43-A5FC-244A14A8D676}" destId="{8091DBED-82F4-5945-BFCC-494EF8D6A48A}" srcOrd="1" destOrd="0" presId="urn:microsoft.com/office/officeart/2005/8/layout/hierarchy2"/>
    <dgm:cxn modelId="{9BE0E2AA-9093-0245-9E33-827CFC4743B1}" type="presParOf" srcId="{8091DBED-82F4-5945-BFCC-494EF8D6A48A}" destId="{E4341439-334E-8048-8D8D-72AFEB7B7D53}" srcOrd="0" destOrd="0" presId="urn:microsoft.com/office/officeart/2005/8/layout/hierarchy2"/>
    <dgm:cxn modelId="{A8AE9507-F2A1-C14E-930E-BB668C5FFFB6}" type="presParOf" srcId="{E4341439-334E-8048-8D8D-72AFEB7B7D53}" destId="{9AB6406E-37E2-D649-A6BC-6CAC96DEDD1B}" srcOrd="0" destOrd="0" presId="urn:microsoft.com/office/officeart/2005/8/layout/hierarchy2"/>
    <dgm:cxn modelId="{97CD6863-FD20-0A4D-B309-0471F94941CD}" type="presParOf" srcId="{8091DBED-82F4-5945-BFCC-494EF8D6A48A}" destId="{72273F76-8B98-8D47-942B-AE272DDCF647}" srcOrd="1" destOrd="0" presId="urn:microsoft.com/office/officeart/2005/8/layout/hierarchy2"/>
    <dgm:cxn modelId="{67F866D2-16E5-0F45-B117-CEDA69D2E345}" type="presParOf" srcId="{72273F76-8B98-8D47-942B-AE272DDCF647}" destId="{8AD07D7A-49A8-4A42-8D13-F8C185A3A8B6}" srcOrd="0" destOrd="0" presId="urn:microsoft.com/office/officeart/2005/8/layout/hierarchy2"/>
    <dgm:cxn modelId="{64F01509-76AD-D64B-B938-80D821CBD75D}" type="presParOf" srcId="{72273F76-8B98-8D47-942B-AE272DDCF647}" destId="{B950092B-A607-8F4D-8923-19D2567DB129}" srcOrd="1" destOrd="0" presId="urn:microsoft.com/office/officeart/2005/8/layout/hierarchy2"/>
    <dgm:cxn modelId="{BBD9B65D-C587-3841-9B71-8468E1135F54}" type="presParOf" srcId="{8091DBED-82F4-5945-BFCC-494EF8D6A48A}" destId="{C53FC813-6023-4447-BDF8-16C81A549BD9}" srcOrd="2" destOrd="0" presId="urn:microsoft.com/office/officeart/2005/8/layout/hierarchy2"/>
    <dgm:cxn modelId="{2C582F37-F80A-3141-814E-E77FBC98728C}" type="presParOf" srcId="{C53FC813-6023-4447-BDF8-16C81A549BD9}" destId="{7287FA03-1568-8248-82E3-612ED9DCE2D6}" srcOrd="0" destOrd="0" presId="urn:microsoft.com/office/officeart/2005/8/layout/hierarchy2"/>
    <dgm:cxn modelId="{E1240B30-4B47-B84B-B2AF-246134506F15}" type="presParOf" srcId="{8091DBED-82F4-5945-BFCC-494EF8D6A48A}" destId="{DC9A8570-2073-0F49-8B06-107DFA9AFCA2}" srcOrd="3" destOrd="0" presId="urn:microsoft.com/office/officeart/2005/8/layout/hierarchy2"/>
    <dgm:cxn modelId="{00456F93-4C63-8045-92D7-BCCDEDE3FDFF}" type="presParOf" srcId="{DC9A8570-2073-0F49-8B06-107DFA9AFCA2}" destId="{8D9E1C6F-F267-8E44-B4C5-4F3D6E29DB4A}" srcOrd="0" destOrd="0" presId="urn:microsoft.com/office/officeart/2005/8/layout/hierarchy2"/>
    <dgm:cxn modelId="{C7D604D8-1469-DC4F-A33B-E0E626A166D3}" type="presParOf" srcId="{DC9A8570-2073-0F49-8B06-107DFA9AFCA2}" destId="{1927023D-7F24-D24D-846C-7D3ED69E0A4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EA214-CA5C-4E43-B5D3-82978656DC6F}">
      <dsp:nvSpPr>
        <dsp:cNvPr id="0" name=""/>
        <dsp:cNvSpPr/>
      </dsp:nvSpPr>
      <dsp:spPr>
        <a:xfrm>
          <a:off x="1108428" y="2866181"/>
          <a:ext cx="1659372" cy="829686"/>
        </a:xfrm>
        <a:prstGeom prst="roundRect">
          <a:avLst>
            <a:gd name="adj" fmla="val 10000"/>
          </a:avLst>
        </a:prstGeom>
        <a:solidFill>
          <a:schemeClr val="lt1"/>
        </a:solidFill>
        <a:ln w="26425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Academic Publications</a:t>
          </a:r>
          <a:endParaRPr lang="en-US" sz="1600" kern="1200" dirty="0"/>
        </a:p>
      </dsp:txBody>
      <dsp:txXfrm>
        <a:off x="1132729" y="2890482"/>
        <a:ext cx="1610770" cy="781084"/>
      </dsp:txXfrm>
    </dsp:sp>
    <dsp:sp modelId="{9E88BCAF-4230-4945-9F79-76999A7920C4}">
      <dsp:nvSpPr>
        <dsp:cNvPr id="0" name=""/>
        <dsp:cNvSpPr/>
      </dsp:nvSpPr>
      <dsp:spPr>
        <a:xfrm rot="17692822">
          <a:off x="2310858" y="2552105"/>
          <a:ext cx="1577631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577631" y="1331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60233" y="2525979"/>
        <a:ext cx="78881" cy="78881"/>
      </dsp:txXfrm>
    </dsp:sp>
    <dsp:sp modelId="{1F65B6D6-7D4E-B847-8986-9BBF1503F526}">
      <dsp:nvSpPr>
        <dsp:cNvPr id="0" name=""/>
        <dsp:cNvSpPr/>
      </dsp:nvSpPr>
      <dsp:spPr>
        <a:xfrm>
          <a:off x="3431548" y="1434973"/>
          <a:ext cx="1659372" cy="829686"/>
        </a:xfrm>
        <a:prstGeom prst="roundRect">
          <a:avLst>
            <a:gd name="adj" fmla="val 10000"/>
          </a:avLst>
        </a:prstGeom>
        <a:solidFill>
          <a:schemeClr val="lt1"/>
        </a:solidFill>
        <a:ln w="26425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Non-empirical</a:t>
          </a:r>
          <a:endParaRPr lang="en-US" sz="1800" kern="1200" dirty="0"/>
        </a:p>
      </dsp:txBody>
      <dsp:txXfrm>
        <a:off x="3455849" y="1459274"/>
        <a:ext cx="1610770" cy="781084"/>
      </dsp:txXfrm>
    </dsp:sp>
    <dsp:sp modelId="{6F72EF4D-552E-514A-ABEB-E133FF3F262F}">
      <dsp:nvSpPr>
        <dsp:cNvPr id="0" name=""/>
        <dsp:cNvSpPr/>
      </dsp:nvSpPr>
      <dsp:spPr>
        <a:xfrm rot="17692822">
          <a:off x="4633979" y="1120896"/>
          <a:ext cx="1577631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577631" y="1331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83354" y="1094771"/>
        <a:ext cx="78881" cy="78881"/>
      </dsp:txXfrm>
    </dsp:sp>
    <dsp:sp modelId="{CFB78850-EF63-A74C-8E2B-6A49D54FCE57}">
      <dsp:nvSpPr>
        <dsp:cNvPr id="0" name=""/>
        <dsp:cNvSpPr/>
      </dsp:nvSpPr>
      <dsp:spPr>
        <a:xfrm>
          <a:off x="5754669" y="3765"/>
          <a:ext cx="1596050" cy="829686"/>
        </a:xfrm>
        <a:prstGeom prst="roundRect">
          <a:avLst>
            <a:gd name="adj" fmla="val 10000"/>
          </a:avLst>
        </a:prstGeom>
        <a:solidFill>
          <a:schemeClr val="lt1"/>
        </a:solidFill>
        <a:ln w="26425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Summative Evaluation (of a research field, perspective)</a:t>
          </a:r>
          <a:endParaRPr lang="en-US" sz="1300" kern="1200" dirty="0"/>
        </a:p>
      </dsp:txBody>
      <dsp:txXfrm>
        <a:off x="5778970" y="28066"/>
        <a:ext cx="1547448" cy="781084"/>
      </dsp:txXfrm>
    </dsp:sp>
    <dsp:sp modelId="{1CD0F94C-A29D-5741-8865-513F1429D84E}">
      <dsp:nvSpPr>
        <dsp:cNvPr id="0" name=""/>
        <dsp:cNvSpPr/>
      </dsp:nvSpPr>
      <dsp:spPr>
        <a:xfrm rot="19457599">
          <a:off x="5014090" y="1597966"/>
          <a:ext cx="81740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17409" y="1331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02360" y="1590846"/>
        <a:ext cx="40870" cy="40870"/>
      </dsp:txXfrm>
    </dsp:sp>
    <dsp:sp modelId="{05CF45AB-24A1-0545-BA98-A641B50AB4FE}">
      <dsp:nvSpPr>
        <dsp:cNvPr id="0" name=""/>
        <dsp:cNvSpPr/>
      </dsp:nvSpPr>
      <dsp:spPr>
        <a:xfrm>
          <a:off x="5754669" y="957904"/>
          <a:ext cx="1659372" cy="829686"/>
        </a:xfrm>
        <a:prstGeom prst="roundRect">
          <a:avLst>
            <a:gd name="adj" fmla="val 10000"/>
          </a:avLst>
        </a:prstGeom>
        <a:solidFill>
          <a:schemeClr val="lt1"/>
        </a:solidFill>
        <a:ln w="26425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Present a Concept / Vision</a:t>
          </a:r>
          <a:endParaRPr lang="en-US" sz="1600" kern="1200" dirty="0"/>
        </a:p>
      </dsp:txBody>
      <dsp:txXfrm>
        <a:off x="5778970" y="982205"/>
        <a:ext cx="1610770" cy="781084"/>
      </dsp:txXfrm>
    </dsp:sp>
    <dsp:sp modelId="{CD9EC6EE-A7B1-4549-AB22-40EB21ECE3D2}">
      <dsp:nvSpPr>
        <dsp:cNvPr id="0" name=""/>
        <dsp:cNvSpPr/>
      </dsp:nvSpPr>
      <dsp:spPr>
        <a:xfrm rot="2142401">
          <a:off x="5014090" y="2075035"/>
          <a:ext cx="81740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17409" y="1331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02360" y="2067916"/>
        <a:ext cx="40870" cy="40870"/>
      </dsp:txXfrm>
    </dsp:sp>
    <dsp:sp modelId="{AC5D1A92-5BD0-D64D-A3FC-3E1083EED19C}">
      <dsp:nvSpPr>
        <dsp:cNvPr id="0" name=""/>
        <dsp:cNvSpPr/>
      </dsp:nvSpPr>
      <dsp:spPr>
        <a:xfrm>
          <a:off x="5754669" y="1912042"/>
          <a:ext cx="1659372" cy="829686"/>
        </a:xfrm>
        <a:prstGeom prst="roundRect">
          <a:avLst>
            <a:gd name="adj" fmla="val 10000"/>
          </a:avLst>
        </a:prstGeom>
        <a:solidFill>
          <a:schemeClr val="lt1"/>
        </a:solidFill>
        <a:ln w="26425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Present a Design Solution</a:t>
          </a:r>
          <a:endParaRPr lang="en-US" sz="1600" kern="1200" dirty="0"/>
        </a:p>
      </dsp:txBody>
      <dsp:txXfrm>
        <a:off x="5778970" y="1936343"/>
        <a:ext cx="1610770" cy="781084"/>
      </dsp:txXfrm>
    </dsp:sp>
    <dsp:sp modelId="{030E9DD4-336F-834E-8196-B681735E370A}">
      <dsp:nvSpPr>
        <dsp:cNvPr id="0" name=""/>
        <dsp:cNvSpPr/>
      </dsp:nvSpPr>
      <dsp:spPr>
        <a:xfrm rot="3967424">
          <a:off x="4625102" y="2552105"/>
          <a:ext cx="1565151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565151" y="1331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68549" y="2526291"/>
        <a:ext cx="78257" cy="78257"/>
      </dsp:txXfrm>
    </dsp:sp>
    <dsp:sp modelId="{A433FFCB-043C-3C4B-88E4-8D5B1D829743}">
      <dsp:nvSpPr>
        <dsp:cNvPr id="0" name=""/>
        <dsp:cNvSpPr/>
      </dsp:nvSpPr>
      <dsp:spPr>
        <a:xfrm>
          <a:off x="5724436" y="2866181"/>
          <a:ext cx="1659372" cy="829686"/>
        </a:xfrm>
        <a:prstGeom prst="roundRect">
          <a:avLst>
            <a:gd name="adj" fmla="val 10000"/>
          </a:avLst>
        </a:prstGeom>
        <a:solidFill>
          <a:schemeClr val="lt1"/>
        </a:solidFill>
        <a:ln w="26425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Argumentative </a:t>
          </a:r>
          <a:br>
            <a:rPr lang="en-US" sz="1600" kern="1200" dirty="0" smtClean="0"/>
          </a:br>
          <a:r>
            <a:rPr lang="en-US" sz="1600" kern="1200" dirty="0" smtClean="0"/>
            <a:t>Essay</a:t>
          </a:r>
          <a:endParaRPr lang="en-US" sz="1600" kern="1200" dirty="0"/>
        </a:p>
      </dsp:txBody>
      <dsp:txXfrm>
        <a:off x="5748737" y="2890482"/>
        <a:ext cx="1610770" cy="781084"/>
      </dsp:txXfrm>
    </dsp:sp>
    <dsp:sp modelId="{FB653413-8BB3-AA41-B852-527BC90AC7BF}">
      <dsp:nvSpPr>
        <dsp:cNvPr id="0" name=""/>
        <dsp:cNvSpPr/>
      </dsp:nvSpPr>
      <dsp:spPr>
        <a:xfrm rot="3907178">
          <a:off x="2310858" y="3983313"/>
          <a:ext cx="1577631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577631" y="1331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60233" y="3957188"/>
        <a:ext cx="78881" cy="78881"/>
      </dsp:txXfrm>
    </dsp:sp>
    <dsp:sp modelId="{0DEF65AA-158F-3343-9535-0C074AABC307}">
      <dsp:nvSpPr>
        <dsp:cNvPr id="0" name=""/>
        <dsp:cNvSpPr/>
      </dsp:nvSpPr>
      <dsp:spPr>
        <a:xfrm>
          <a:off x="3431548" y="4297390"/>
          <a:ext cx="1659372" cy="829686"/>
        </a:xfrm>
        <a:prstGeom prst="roundRect">
          <a:avLst>
            <a:gd name="adj" fmla="val 10000"/>
          </a:avLst>
        </a:prstGeom>
        <a:solidFill>
          <a:schemeClr val="lt1"/>
        </a:solidFill>
        <a:ln w="26425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Empirical</a:t>
          </a:r>
          <a:endParaRPr lang="en-US" sz="1800" kern="1200" dirty="0"/>
        </a:p>
      </dsp:txBody>
      <dsp:txXfrm>
        <a:off x="3455849" y="4321691"/>
        <a:ext cx="1610770" cy="781084"/>
      </dsp:txXfrm>
    </dsp:sp>
    <dsp:sp modelId="{E4341439-334E-8048-8D8D-72AFEB7B7D53}">
      <dsp:nvSpPr>
        <dsp:cNvPr id="0" name=""/>
        <dsp:cNvSpPr/>
      </dsp:nvSpPr>
      <dsp:spPr>
        <a:xfrm rot="19457599">
          <a:off x="5014090" y="4460383"/>
          <a:ext cx="81740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17409" y="1331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02360" y="4453263"/>
        <a:ext cx="40870" cy="40870"/>
      </dsp:txXfrm>
    </dsp:sp>
    <dsp:sp modelId="{8AD07D7A-49A8-4A42-8D13-F8C185A3A8B6}">
      <dsp:nvSpPr>
        <dsp:cNvPr id="0" name=""/>
        <dsp:cNvSpPr/>
      </dsp:nvSpPr>
      <dsp:spPr>
        <a:xfrm>
          <a:off x="5754669" y="3820320"/>
          <a:ext cx="1659372" cy="829686"/>
        </a:xfrm>
        <a:prstGeom prst="roundRect">
          <a:avLst>
            <a:gd name="adj" fmla="val 10000"/>
          </a:avLst>
        </a:prstGeom>
        <a:solidFill>
          <a:schemeClr val="lt1"/>
        </a:solidFill>
        <a:ln w="26425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Statistical analysis</a:t>
          </a:r>
          <a:endParaRPr lang="en-US" sz="1600" kern="1200" dirty="0"/>
        </a:p>
      </dsp:txBody>
      <dsp:txXfrm>
        <a:off x="5778970" y="3844621"/>
        <a:ext cx="1610770" cy="781084"/>
      </dsp:txXfrm>
    </dsp:sp>
    <dsp:sp modelId="{C53FC813-6023-4447-BDF8-16C81A549BD9}">
      <dsp:nvSpPr>
        <dsp:cNvPr id="0" name=""/>
        <dsp:cNvSpPr/>
      </dsp:nvSpPr>
      <dsp:spPr>
        <a:xfrm rot="2142401">
          <a:off x="5014090" y="4937452"/>
          <a:ext cx="81740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17409" y="1331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02360" y="4930332"/>
        <a:ext cx="40870" cy="40870"/>
      </dsp:txXfrm>
    </dsp:sp>
    <dsp:sp modelId="{8D9E1C6F-F267-8E44-B4C5-4F3D6E29DB4A}">
      <dsp:nvSpPr>
        <dsp:cNvPr id="0" name=""/>
        <dsp:cNvSpPr/>
      </dsp:nvSpPr>
      <dsp:spPr>
        <a:xfrm>
          <a:off x="5754669" y="4774459"/>
          <a:ext cx="1659372" cy="829686"/>
        </a:xfrm>
        <a:prstGeom prst="roundRect">
          <a:avLst>
            <a:gd name="adj" fmla="val 10000"/>
          </a:avLst>
        </a:prstGeom>
        <a:solidFill>
          <a:schemeClr val="lt1"/>
        </a:solidFill>
        <a:ln w="26425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Qualitative – ethnographic, interviews, case study</a:t>
          </a:r>
          <a:endParaRPr lang="en-US" sz="1300" kern="1200" dirty="0"/>
        </a:p>
      </dsp:txBody>
      <dsp:txXfrm>
        <a:off x="5778970" y="4798760"/>
        <a:ext cx="1610770" cy="7810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AB8AE-0D8A-9242-8059-43EEF45D2678}" type="datetimeFigureOut">
              <a:rPr lang="en-US" smtClean="0"/>
              <a:t>3/21/13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78F05-3045-6C44-A997-C75DD2547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42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A78F05-3045-6C44-A997-C75DD2547E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82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 good segue activity as we move to the new module where we’ll be looking at the Internet, network connectivity and related phenomena.</a:t>
            </a:r>
          </a:p>
          <a:p>
            <a:r>
              <a:rPr lang="en-US" baseline="0" dirty="0" smtClean="0"/>
              <a:t>Just to start thinking beyond our own experiences…users of different ages, education levels,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0220F-95A0-5542-B700-1E9BC47016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39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0220F-95A0-5542-B700-1E9BC47016C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90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 good segue activity as we move to the new module where we’ll be looking at the Internet, network connectivity and related phenomena.</a:t>
            </a:r>
          </a:p>
          <a:p>
            <a:r>
              <a:rPr lang="en-US" baseline="0" dirty="0" smtClean="0"/>
              <a:t>Just to start thinking beyond our own experiences…users of different ages, education levels,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0220F-95A0-5542-B700-1E9BC47016C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39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March 21,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March 21,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March 21,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March 21,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March 21,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March 21, 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March 21, 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March 21, 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March 21, 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March 21, 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March 21, 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March 21, 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Session </a:t>
            </a:r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Both"/>
            </a:pPr>
            <a:r>
              <a:rPr lang="en-US" b="1" dirty="0" smtClean="0"/>
              <a:t>Scoping Your Final Paper Topic &amp; Argument</a:t>
            </a:r>
            <a:r>
              <a:rPr lang="en-US" dirty="0" smtClean="0"/>
              <a:t> (revisiting </a:t>
            </a:r>
            <a:r>
              <a:rPr lang="en-US" dirty="0" err="1" smtClean="0"/>
              <a:t>Heilbroner’s</a:t>
            </a:r>
            <a:r>
              <a:rPr lang="en-US" dirty="0" smtClean="0"/>
              <a:t> ‘Soft Determinism’)</a:t>
            </a:r>
          </a:p>
          <a:p>
            <a:pPr marL="457200" indent="-457200">
              <a:buAutoNum type="arabicParenBoth"/>
            </a:pPr>
            <a:r>
              <a:rPr lang="en-US" b="1" dirty="0" smtClean="0"/>
              <a:t>Outlining Exercise</a:t>
            </a:r>
          </a:p>
          <a:p>
            <a:pPr marL="457200" indent="-457200">
              <a:buAutoNum type="arabicParenBoth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6146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Topic: anonymity</a:t>
            </a:r>
          </a:p>
          <a:p>
            <a:r>
              <a:rPr lang="en-US" dirty="0" smtClean="0"/>
              <a:t>Problem space: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How does anonymity either foster or inhibit community building?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How is ‘community’ possible given extreme full anonymity?</a:t>
            </a:r>
          </a:p>
          <a:p>
            <a:pPr marL="1005840" lvl="2" indent="-457200">
              <a:buFont typeface="+mj-lt"/>
              <a:buAutoNum type="arabicPeriod"/>
            </a:pPr>
            <a:r>
              <a:rPr lang="en-US" dirty="0" smtClean="0"/>
              <a:t>Case: 4chan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What do we gain or lose from different forms of anonymity or </a:t>
            </a:r>
            <a:r>
              <a:rPr lang="en-US" dirty="0" err="1" smtClean="0"/>
              <a:t>pseudonymity</a:t>
            </a:r>
            <a:r>
              <a:rPr lang="en-US" dirty="0" smtClean="0"/>
              <a:t> in online spaces?</a:t>
            </a:r>
          </a:p>
          <a:p>
            <a:pPr marL="1005840" lvl="2" indent="-457200">
              <a:buFont typeface="+mj-lt"/>
              <a:buAutoNum type="arabicPeriod"/>
            </a:pPr>
            <a:r>
              <a:rPr lang="en-US" dirty="0" smtClean="0"/>
              <a:t>Case: 4chan</a:t>
            </a:r>
          </a:p>
          <a:p>
            <a:pPr marL="1005840" lvl="2" indent="-457200">
              <a:buFont typeface="+mj-lt"/>
              <a:buAutoNum type="arabicPeriod"/>
            </a:pPr>
            <a:r>
              <a:rPr lang="en-US" dirty="0" smtClean="0"/>
              <a:t>Case: World of </a:t>
            </a:r>
            <a:r>
              <a:rPr lang="en-US" dirty="0" err="1" smtClean="0"/>
              <a:t>Warcraft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5964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3375314" cy="1583611"/>
          </a:xfrm>
        </p:spPr>
        <p:txBody>
          <a:bodyPr>
            <a:normAutofit/>
          </a:bodyPr>
          <a:lstStyle/>
          <a:p>
            <a:r>
              <a:rPr lang="en-US" dirty="0" smtClean="0"/>
              <a:t>Readings /</a:t>
            </a:r>
            <a:br>
              <a:rPr lang="en-US" dirty="0" smtClean="0"/>
            </a:br>
            <a:r>
              <a:rPr lang="en-US" dirty="0" smtClean="0"/>
              <a:t>How to Read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5375293"/>
              </p:ext>
            </p:extLst>
          </p:nvPr>
        </p:nvGraphicFramePr>
        <p:xfrm>
          <a:off x="487837" y="788618"/>
          <a:ext cx="8522470" cy="5607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65503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Assignment 2 – Part II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44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ScopING</a:t>
            </a:r>
            <a:r>
              <a:rPr lang="en-US" dirty="0" smtClean="0"/>
              <a:t> your TOPIC + argument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Revisiting </a:t>
            </a:r>
            <a:r>
              <a:rPr lang="en-US" dirty="0" err="1" smtClean="0"/>
              <a:t>Heilbroner</a:t>
            </a:r>
            <a:r>
              <a:rPr lang="en-US" dirty="0" err="1" smtClean="0"/>
              <a:t>’s</a:t>
            </a:r>
            <a:r>
              <a:rPr lang="en-US" dirty="0" smtClean="0"/>
              <a:t> “Soft Determinism”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857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Machines Make History?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“that machines make history </a:t>
            </a:r>
            <a:r>
              <a:rPr lang="en-US" b="1" dirty="0" smtClean="0"/>
              <a:t>in some sense</a:t>
            </a:r>
            <a:r>
              <a:rPr lang="en-US" dirty="0" smtClean="0"/>
              <a:t>—that the level of technology has a direct bearing on the human drama—is of course obvious” [….BUT…..]</a:t>
            </a:r>
          </a:p>
          <a:p>
            <a:endParaRPr lang="en-US" dirty="0"/>
          </a:p>
          <a:p>
            <a:r>
              <a:rPr lang="en-US" dirty="0" smtClean="0"/>
              <a:t>How to “say something systematic” and “order the problem so that it becomes intellectually manageable” [SCOPE THE CLAIM IN ORDER TO MAKE IT MORE CREDIBLE]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128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Heilbroner</a:t>
            </a:r>
            <a:r>
              <a:rPr lang="en-US" dirty="0" smtClean="0"/>
              <a:t> -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Possibilities for examining this claim </a:t>
            </a:r>
            <a:r>
              <a:rPr lang="en-US" i="1" dirty="0" smtClean="0"/>
              <a:t>that machines make history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political </a:t>
            </a:r>
            <a:r>
              <a:rPr lang="en-US" dirty="0" smtClean="0"/>
              <a:t>course of history – i.e. technologies of war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social attitude </a:t>
            </a:r>
            <a:r>
              <a:rPr lang="en-US" dirty="0" smtClean="0"/>
              <a:t>underlying history – i.e. effects of radio or TV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content of life</a:t>
            </a:r>
            <a:r>
              <a:rPr lang="en-US" dirty="0" smtClean="0"/>
              <a:t> – its texture and substance as connected to tech order</a:t>
            </a:r>
          </a:p>
          <a:p>
            <a:pPr lvl="1"/>
            <a:r>
              <a:rPr lang="en-US" b="1" dirty="0" smtClean="0"/>
              <a:t>“the effect of technology in determining the nature of the </a:t>
            </a:r>
            <a:r>
              <a:rPr lang="en-US" b="1" i="1" dirty="0" smtClean="0"/>
              <a:t>socioeconomic order</a:t>
            </a:r>
            <a:r>
              <a:rPr lang="en-US" b="1" dirty="0" smtClean="0"/>
              <a:t>” </a:t>
            </a:r>
            <a:r>
              <a:rPr lang="en-US" dirty="0" smtClean="0"/>
              <a:t>– specifically “</a:t>
            </a:r>
            <a:r>
              <a:rPr lang="en-US" b="1" dirty="0" smtClean="0"/>
              <a:t>technologies of production</a:t>
            </a:r>
            <a:r>
              <a:rPr lang="en-US" dirty="0" smtClean="0"/>
              <a:t>” (</a:t>
            </a:r>
            <a:r>
              <a:rPr lang="en-US" dirty="0" err="1" smtClean="0"/>
              <a:t>i.e</a:t>
            </a:r>
            <a:r>
              <a:rPr lang="en-US" dirty="0" smtClean="0"/>
              <a:t> the hand mill, steam mill)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4714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Heilbroner</a:t>
            </a:r>
            <a:r>
              <a:rPr lang="en-US" dirty="0" smtClean="0"/>
              <a:t> -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Claim – </a:t>
            </a:r>
            <a:r>
              <a:rPr lang="en-US" b="1" dirty="0" smtClean="0"/>
              <a:t>there is a fixed sequence to technological development</a:t>
            </a:r>
          </a:p>
          <a:p>
            <a:pPr lvl="1"/>
            <a:r>
              <a:rPr lang="en-US" dirty="0" smtClean="0"/>
              <a:t>Evidence: innovations happen at the same time (without connection </a:t>
            </a:r>
            <a:r>
              <a:rPr lang="en-US" dirty="0" err="1" smtClean="0"/>
              <a:t>btwn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Evidence: inventions are evolutionary (no sudden leaps)</a:t>
            </a:r>
          </a:p>
          <a:p>
            <a:pPr lvl="1"/>
            <a:r>
              <a:rPr lang="en-US" dirty="0" smtClean="0"/>
              <a:t>Evidence: we seem to know what is coming next (general predictions)</a:t>
            </a:r>
          </a:p>
        </p:txBody>
      </p:sp>
    </p:spTree>
    <p:extLst>
      <p:ext uri="{BB962C8B-B14F-4D97-AF65-F5344CB8AC3E}">
        <p14:creationId xmlns:p14="http://schemas.microsoft.com/office/powerpoint/2010/main" val="2454353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Heilbroner</a:t>
            </a:r>
            <a:r>
              <a:rPr lang="en-US" dirty="0" smtClean="0"/>
              <a:t> -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Claim – </a:t>
            </a:r>
            <a:r>
              <a:rPr lang="en-US" b="1" dirty="0" smtClean="0"/>
              <a:t>there is a fixed sequence to technological development</a:t>
            </a:r>
          </a:p>
          <a:p>
            <a:pPr lvl="1"/>
            <a:r>
              <a:rPr lang="en-US" dirty="0" smtClean="0"/>
              <a:t>Evidence: innovations happen at the same time (without connection </a:t>
            </a:r>
            <a:r>
              <a:rPr lang="en-US" dirty="0" err="1" smtClean="0"/>
              <a:t>btwn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Evidence: inventions are evolutionary (no sudden leaps)</a:t>
            </a:r>
          </a:p>
          <a:p>
            <a:pPr lvl="1"/>
            <a:r>
              <a:rPr lang="en-US" dirty="0" smtClean="0"/>
              <a:t>Evidence: we seem to know what is coming next (general predictions)</a:t>
            </a:r>
          </a:p>
        </p:txBody>
      </p:sp>
    </p:spTree>
    <p:extLst>
      <p:ext uri="{BB962C8B-B14F-4D97-AF65-F5344CB8AC3E}">
        <p14:creationId xmlns:p14="http://schemas.microsoft.com/office/powerpoint/2010/main" val="3247786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Heilbroner</a:t>
            </a:r>
            <a:r>
              <a:rPr lang="en-US" dirty="0" smtClean="0"/>
              <a:t> – More Scoping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Claim – </a:t>
            </a:r>
            <a:r>
              <a:rPr lang="en-US" b="1" dirty="0" smtClean="0"/>
              <a:t>the impact on “society” is on “relationships of production”</a:t>
            </a:r>
          </a:p>
          <a:p>
            <a:pPr lvl="1"/>
            <a:r>
              <a:rPr lang="en-US" dirty="0" smtClean="0"/>
              <a:t>Specifically – composition of the labor force (skilled vs. unskilled, at home vs. at factory site)</a:t>
            </a:r>
          </a:p>
          <a:p>
            <a:pPr lvl="1"/>
            <a:r>
              <a:rPr lang="en-US" dirty="0" smtClean="0"/>
              <a:t>Specifically – orders of supervision and coordination (men-manager confrontations, industrial managers)</a:t>
            </a:r>
          </a:p>
        </p:txBody>
      </p:sp>
    </p:spTree>
    <p:extLst>
      <p:ext uri="{BB962C8B-B14F-4D97-AF65-F5344CB8AC3E}">
        <p14:creationId xmlns:p14="http://schemas.microsoft.com/office/powerpoint/2010/main" val="4072904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Heilbroner</a:t>
            </a:r>
            <a:r>
              <a:rPr lang="en-US" dirty="0" smtClean="0"/>
              <a:t> - Qualifications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Heilbroner</a:t>
            </a:r>
            <a:r>
              <a:rPr lang="en-US" dirty="0" smtClean="0"/>
              <a:t> makes clear his case is one of a </a:t>
            </a:r>
            <a:r>
              <a:rPr lang="en-US" b="1" dirty="0" smtClean="0"/>
              <a:t>SOFT</a:t>
            </a:r>
            <a:r>
              <a:rPr lang="en-US" dirty="0" smtClean="0"/>
              <a:t> Determinism</a:t>
            </a:r>
          </a:p>
          <a:p>
            <a:pPr lvl="1"/>
            <a:r>
              <a:rPr lang="en-US" dirty="0" smtClean="0"/>
              <a:t>Qualification 1: there is a social element in the design of technology – “the machine will reflect…the social relationships of work”</a:t>
            </a:r>
          </a:p>
          <a:p>
            <a:pPr lvl="1"/>
            <a:r>
              <a:rPr lang="en-US" dirty="0" smtClean="0"/>
              <a:t>Qualification 2: technological progress is a social activity that not all societies </a:t>
            </a:r>
            <a:r>
              <a:rPr lang="en-US" dirty="0" err="1" smtClean="0"/>
              <a:t>puruse</a:t>
            </a:r>
            <a:endParaRPr lang="en-US" dirty="0" smtClean="0"/>
          </a:p>
          <a:p>
            <a:pPr lvl="1"/>
            <a:r>
              <a:rPr lang="en-US" dirty="0" smtClean="0"/>
              <a:t>Qualification 3: the course of tech advance is responsive to social directions</a:t>
            </a:r>
          </a:p>
          <a:p>
            <a:pPr lvl="1"/>
            <a:r>
              <a:rPr lang="en-US" dirty="0" smtClean="0"/>
              <a:t>Qualification 4: tech change must be compatible with existing social conditions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2904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Heilbroner</a:t>
            </a:r>
            <a:r>
              <a:rPr lang="en-US" dirty="0" smtClean="0"/>
              <a:t> – Problem Space?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</a:t>
            </a:r>
            <a:r>
              <a:rPr lang="en-US" i="1" dirty="0" smtClean="0"/>
              <a:t>entirely</a:t>
            </a:r>
            <a:r>
              <a:rPr lang="en-US" dirty="0" smtClean="0"/>
              <a:t> clear.</a:t>
            </a:r>
          </a:p>
          <a:p>
            <a:r>
              <a:rPr lang="en-US" dirty="0" smtClean="0"/>
              <a:t>Perhaps – the very question of scoping and arguing this claim “do machines make history?”</a:t>
            </a:r>
          </a:p>
          <a:p>
            <a:pPr lvl="1"/>
            <a:r>
              <a:rPr lang="en-US" dirty="0" smtClean="0"/>
              <a:t>“to see if there </a:t>
            </a:r>
            <a:r>
              <a:rPr lang="en-US" i="1" dirty="0" smtClean="0"/>
              <a:t>is </a:t>
            </a:r>
            <a:r>
              <a:rPr lang="en-US" dirty="0" smtClean="0"/>
              <a:t>an empirical content—in the idea of technological determinism…”</a:t>
            </a:r>
          </a:p>
          <a:p>
            <a:pPr lvl="1"/>
            <a:r>
              <a:rPr lang="en-US" dirty="0" smtClean="0"/>
              <a:t>“see if we can place the salvageable elements of the theory in historical perspective—”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What do we mean by problem space?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6559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2597</TotalTime>
  <Words>681</Words>
  <Application>Microsoft Macintosh PowerPoint</Application>
  <PresentationFormat>On-screen Show (4:3)</PresentationFormat>
  <Paragraphs>69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Session 18</vt:lpstr>
      <vt:lpstr>ScopING your TOPIC + argument</vt:lpstr>
      <vt:lpstr>Do Machines Make History?</vt:lpstr>
      <vt:lpstr>Heilbroner - Scope</vt:lpstr>
      <vt:lpstr>Heilbroner - Argument</vt:lpstr>
      <vt:lpstr>Heilbroner - Argument</vt:lpstr>
      <vt:lpstr>Heilbroner – More Scoping</vt:lpstr>
      <vt:lpstr>Heilbroner - Qualifications</vt:lpstr>
      <vt:lpstr>Heilbroner – Problem Space?</vt:lpstr>
      <vt:lpstr>PowerPoint Presentation</vt:lpstr>
      <vt:lpstr>Readings / How to Read</vt:lpstr>
      <vt:lpstr>Assignment 2 – Part II</vt:lpstr>
    </vt:vector>
  </TitlesOfParts>
  <Company>UC-Berkeley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17</dc:title>
  <dc:creator>Jenna Burrell</dc:creator>
  <cp:lastModifiedBy>Jenna Burrell</cp:lastModifiedBy>
  <cp:revision>63</cp:revision>
  <dcterms:created xsi:type="dcterms:W3CDTF">2012-03-07T18:50:26Z</dcterms:created>
  <dcterms:modified xsi:type="dcterms:W3CDTF">2013-03-21T21:08:12Z</dcterms:modified>
</cp:coreProperties>
</file>