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78" r:id="rId2"/>
    <p:sldId id="256" r:id="rId3"/>
    <p:sldId id="269" r:id="rId4"/>
    <p:sldId id="277" r:id="rId5"/>
    <p:sldId id="279" r:id="rId6"/>
    <p:sldId id="274" r:id="rId7"/>
    <p:sldId id="257" r:id="rId8"/>
    <p:sldId id="276"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677" autoAdjust="0"/>
  </p:normalViewPr>
  <p:slideViewPr>
    <p:cSldViewPr snapToGrid="0" snapToObjects="1">
      <p:cViewPr varScale="1">
        <p:scale>
          <a:sx n="38" d="100"/>
          <a:sy n="38" d="100"/>
        </p:scale>
        <p:origin x="-23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369C9-4C86-D04D-A36B-4449AB5243E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F2EDF5B-126D-D441-A236-E9AA4BE4E688}">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Empirical</a:t>
          </a:r>
          <a:endParaRPr lang="en-US" sz="1800" dirty="0"/>
        </a:p>
      </dgm:t>
    </dgm:pt>
    <dgm:pt modelId="{AA37F860-6DDD-E34E-9493-C73D8E379B17}" type="parTrans" cxnId="{DFCA4BA1-1D27-F94D-BEAD-24DB433A45C8}">
      <dgm:prSet/>
      <dgm:spPr/>
      <dgm:t>
        <a:bodyPr/>
        <a:lstStyle/>
        <a:p>
          <a:endParaRPr lang="en-US"/>
        </a:p>
      </dgm:t>
    </dgm:pt>
    <dgm:pt modelId="{5B525ADC-618F-8844-A2BD-2B334BB67E1C}" type="sibTrans" cxnId="{DFCA4BA1-1D27-F94D-BEAD-24DB433A45C8}">
      <dgm:prSet/>
      <dgm:spPr/>
      <dgm:t>
        <a:bodyPr/>
        <a:lstStyle/>
        <a:p>
          <a:endParaRPr lang="en-US"/>
        </a:p>
      </dgm:t>
    </dgm:pt>
    <dgm:pt modelId="{86880B15-6856-D644-84D5-D74BAA56F749}">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Academic Publications</a:t>
          </a:r>
          <a:endParaRPr lang="en-US" sz="1600" dirty="0"/>
        </a:p>
      </dgm:t>
    </dgm:pt>
    <dgm:pt modelId="{6C605023-7B01-7442-ADED-685D3A46AADC}" type="parTrans" cxnId="{63B89348-E4A8-5145-A4CE-4758ED51875D}">
      <dgm:prSet/>
      <dgm:spPr/>
      <dgm:t>
        <a:bodyPr/>
        <a:lstStyle/>
        <a:p>
          <a:endParaRPr lang="en-US"/>
        </a:p>
      </dgm:t>
    </dgm:pt>
    <dgm:pt modelId="{E123E2BC-D230-E046-A50C-4F0A4A84CFDA}" type="sibTrans" cxnId="{63B89348-E4A8-5145-A4CE-4758ED51875D}">
      <dgm:prSet/>
      <dgm:spPr/>
      <dgm:t>
        <a:bodyPr/>
        <a:lstStyle/>
        <a:p>
          <a:endParaRPr lang="en-US"/>
        </a:p>
      </dgm:t>
    </dgm:pt>
    <dgm:pt modelId="{123D1DA6-144D-0447-83F2-5AA7F9A2B647}">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Statistical analysis</a:t>
          </a:r>
          <a:endParaRPr lang="en-US" sz="1600" dirty="0"/>
        </a:p>
      </dgm:t>
    </dgm:pt>
    <dgm:pt modelId="{1DADB377-EAF6-EE4C-A161-B9457C9D6C6B}" type="parTrans" cxnId="{E4D689B1-F8EB-BE46-ACC5-6ED4A2E04222}">
      <dgm:prSet/>
      <dgm:spPr/>
      <dgm:t>
        <a:bodyPr/>
        <a:lstStyle/>
        <a:p>
          <a:endParaRPr lang="en-US"/>
        </a:p>
      </dgm:t>
    </dgm:pt>
    <dgm:pt modelId="{8151A1DD-BB27-9C45-93AD-46D9DA057236}" type="sibTrans" cxnId="{E4D689B1-F8EB-BE46-ACC5-6ED4A2E04222}">
      <dgm:prSet/>
      <dgm:spPr/>
      <dgm:t>
        <a:bodyPr/>
        <a:lstStyle/>
        <a:p>
          <a:endParaRPr lang="en-US"/>
        </a:p>
      </dgm:t>
    </dgm:pt>
    <dgm:pt modelId="{F90566C4-D816-5045-BF89-C364174A4CB1}">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Qualitative – ethnographic, interviews, case study</a:t>
          </a:r>
          <a:endParaRPr lang="en-US" dirty="0"/>
        </a:p>
      </dgm:t>
    </dgm:pt>
    <dgm:pt modelId="{6317AB38-D598-7F48-8717-0FB79B84F427}" type="parTrans" cxnId="{FDD33707-2F7A-AC4D-8D61-34267382D954}">
      <dgm:prSet/>
      <dgm:spPr/>
      <dgm:t>
        <a:bodyPr/>
        <a:lstStyle/>
        <a:p>
          <a:endParaRPr lang="en-US"/>
        </a:p>
      </dgm:t>
    </dgm:pt>
    <dgm:pt modelId="{F31AE882-4782-814E-A9F0-AD565C612C43}" type="sibTrans" cxnId="{FDD33707-2F7A-AC4D-8D61-34267382D954}">
      <dgm:prSet/>
      <dgm:spPr/>
      <dgm:t>
        <a:bodyPr/>
        <a:lstStyle/>
        <a:p>
          <a:endParaRPr lang="en-US"/>
        </a:p>
      </dgm:t>
    </dgm:pt>
    <dgm:pt modelId="{391CD4B1-73BD-E94E-ABCA-1F60EB3FD68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Non-empirical</a:t>
          </a:r>
          <a:endParaRPr lang="en-US" sz="1800" dirty="0"/>
        </a:p>
      </dgm:t>
    </dgm:pt>
    <dgm:pt modelId="{A205E3B2-9919-734E-9367-0D927E5A48DC}" type="parTrans" cxnId="{96C642E7-C670-C645-BDB7-F8154FB3289C}">
      <dgm:prSet/>
      <dgm:spPr/>
      <dgm:t>
        <a:bodyPr/>
        <a:lstStyle/>
        <a:p>
          <a:endParaRPr lang="en-US"/>
        </a:p>
      </dgm:t>
    </dgm:pt>
    <dgm:pt modelId="{DD76E88D-762C-CB43-9486-2801E5537A11}" type="sibTrans" cxnId="{96C642E7-C670-C645-BDB7-F8154FB3289C}">
      <dgm:prSet/>
      <dgm:spPr/>
      <dgm:t>
        <a:bodyPr/>
        <a:lstStyle/>
        <a:p>
          <a:endParaRPr lang="en-US"/>
        </a:p>
      </dgm:t>
    </dgm:pt>
    <dgm:pt modelId="{1732130B-7183-BF4F-883D-D489A8AE4107}">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Summative Evaluation (of a research field, perspective)</a:t>
          </a:r>
          <a:endParaRPr lang="en-US" dirty="0"/>
        </a:p>
      </dgm:t>
    </dgm:pt>
    <dgm:pt modelId="{2223C7EC-2401-724E-897F-4FE65CAF6D1E}" type="parTrans" cxnId="{C2B7F90B-29E9-C246-917E-4630C3060DBD}">
      <dgm:prSet/>
      <dgm:spPr/>
      <dgm:t>
        <a:bodyPr/>
        <a:lstStyle/>
        <a:p>
          <a:endParaRPr lang="en-US"/>
        </a:p>
      </dgm:t>
    </dgm:pt>
    <dgm:pt modelId="{C42A781C-FF40-0F4B-9B8B-7E66A42C0DBD}" type="sibTrans" cxnId="{C2B7F90B-29E9-C246-917E-4630C3060DBD}">
      <dgm:prSet/>
      <dgm:spPr/>
      <dgm:t>
        <a:bodyPr/>
        <a:lstStyle/>
        <a:p>
          <a:endParaRPr lang="en-US"/>
        </a:p>
      </dgm:t>
    </dgm:pt>
    <dgm:pt modelId="{EE49A3F6-A98C-F446-90AB-A9C0E80BC93F}">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Concept / Vision</a:t>
          </a:r>
          <a:endParaRPr lang="en-US" sz="1600" dirty="0"/>
        </a:p>
      </dgm:t>
    </dgm:pt>
    <dgm:pt modelId="{B0BE153C-FEB5-B04F-A15C-B67BF08E0997}" type="parTrans" cxnId="{9D13FC21-A31D-D34B-8897-D2B8A3121A56}">
      <dgm:prSet/>
      <dgm:spPr/>
      <dgm:t>
        <a:bodyPr/>
        <a:lstStyle/>
        <a:p>
          <a:endParaRPr lang="en-US"/>
        </a:p>
      </dgm:t>
    </dgm:pt>
    <dgm:pt modelId="{C7CE8C7D-09F2-7F41-A336-10DB05F0C916}" type="sibTrans" cxnId="{9D13FC21-A31D-D34B-8897-D2B8A3121A56}">
      <dgm:prSet/>
      <dgm:spPr/>
      <dgm:t>
        <a:bodyPr/>
        <a:lstStyle/>
        <a:p>
          <a:endParaRPr lang="en-US"/>
        </a:p>
      </dgm:t>
    </dgm:pt>
    <dgm:pt modelId="{39862FC2-9429-BB45-80A6-317FDB4C7F2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Design Solution</a:t>
          </a:r>
          <a:endParaRPr lang="en-US" sz="1600" dirty="0"/>
        </a:p>
      </dgm:t>
    </dgm:pt>
    <dgm:pt modelId="{30FC95D1-CF2A-BB45-AB64-11C82970332B}" type="parTrans" cxnId="{25202755-9E4A-B045-912F-F7E1802DA40C}">
      <dgm:prSet/>
      <dgm:spPr/>
      <dgm:t>
        <a:bodyPr/>
        <a:lstStyle/>
        <a:p>
          <a:endParaRPr lang="en-US"/>
        </a:p>
      </dgm:t>
    </dgm:pt>
    <dgm:pt modelId="{AE12D31C-84D4-BC4E-88EA-C7E0C0B07D97}" type="sibTrans" cxnId="{25202755-9E4A-B045-912F-F7E1802DA40C}">
      <dgm:prSet/>
      <dgm:spPr/>
      <dgm:t>
        <a:bodyPr/>
        <a:lstStyle/>
        <a:p>
          <a:endParaRPr lang="en-US"/>
        </a:p>
      </dgm:t>
    </dgm:pt>
    <dgm:pt modelId="{CE90E44A-2FCF-E44B-A0B1-74D32289F4E1}">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Argumentative </a:t>
          </a:r>
          <a:br>
            <a:rPr lang="en-US" sz="1600" dirty="0" smtClean="0"/>
          </a:br>
          <a:r>
            <a:rPr lang="en-US" sz="1600" dirty="0" smtClean="0"/>
            <a:t>Essay</a:t>
          </a:r>
          <a:endParaRPr lang="en-US" sz="1600" dirty="0"/>
        </a:p>
      </dgm:t>
    </dgm:pt>
    <dgm:pt modelId="{97E8799B-5437-0A4F-896B-A956C2D54035}" type="parTrans" cxnId="{DF6558EC-C631-DA4E-BA26-B9617562673A}">
      <dgm:prSet/>
      <dgm:spPr/>
      <dgm:t>
        <a:bodyPr/>
        <a:lstStyle/>
        <a:p>
          <a:endParaRPr lang="en-US"/>
        </a:p>
      </dgm:t>
    </dgm:pt>
    <dgm:pt modelId="{52163467-C32A-DB49-9CE7-1F860A3DAD39}" type="sibTrans" cxnId="{DF6558EC-C631-DA4E-BA26-B9617562673A}">
      <dgm:prSet/>
      <dgm:spPr/>
      <dgm:t>
        <a:bodyPr/>
        <a:lstStyle/>
        <a:p>
          <a:endParaRPr lang="en-US"/>
        </a:p>
      </dgm:t>
    </dgm:pt>
    <dgm:pt modelId="{17C97981-2B48-2744-8594-7DB76863CF05}" type="pres">
      <dgm:prSet presAssocID="{FB6369C9-4C86-D04D-A36B-4449AB5243E8}" presName="diagram" presStyleCnt="0">
        <dgm:presLayoutVars>
          <dgm:chPref val="1"/>
          <dgm:dir/>
          <dgm:animOne val="branch"/>
          <dgm:animLvl val="lvl"/>
          <dgm:resizeHandles val="exact"/>
        </dgm:presLayoutVars>
      </dgm:prSet>
      <dgm:spPr/>
      <dgm:t>
        <a:bodyPr/>
        <a:lstStyle/>
        <a:p>
          <a:endParaRPr lang="en-US"/>
        </a:p>
      </dgm:t>
    </dgm:pt>
    <dgm:pt modelId="{4FA643B6-E052-9149-BFF6-BE44B0BD588E}" type="pres">
      <dgm:prSet presAssocID="{86880B15-6856-D644-84D5-D74BAA56F749}" presName="root1" presStyleCnt="0"/>
      <dgm:spPr/>
    </dgm:pt>
    <dgm:pt modelId="{4A2EA214-CA5C-4E43-B5D3-82978656DC6F}" type="pres">
      <dgm:prSet presAssocID="{86880B15-6856-D644-84D5-D74BAA56F749}" presName="LevelOneTextNode" presStyleLbl="node0" presStyleIdx="0" presStyleCnt="1">
        <dgm:presLayoutVars>
          <dgm:chPref val="3"/>
        </dgm:presLayoutVars>
      </dgm:prSet>
      <dgm:spPr/>
      <dgm:t>
        <a:bodyPr/>
        <a:lstStyle/>
        <a:p>
          <a:endParaRPr lang="en-US"/>
        </a:p>
      </dgm:t>
    </dgm:pt>
    <dgm:pt modelId="{938CB2B2-483A-A64B-B5EA-E08F7F48D6AE}" type="pres">
      <dgm:prSet presAssocID="{86880B15-6856-D644-84D5-D74BAA56F749}" presName="level2hierChild" presStyleCnt="0"/>
      <dgm:spPr/>
    </dgm:pt>
    <dgm:pt modelId="{9E88BCAF-4230-4945-9F79-76999A7920C4}" type="pres">
      <dgm:prSet presAssocID="{A205E3B2-9919-734E-9367-0D927E5A48DC}" presName="conn2-1" presStyleLbl="parChTrans1D2" presStyleIdx="0" presStyleCnt="2"/>
      <dgm:spPr/>
      <dgm:t>
        <a:bodyPr/>
        <a:lstStyle/>
        <a:p>
          <a:endParaRPr lang="en-US"/>
        </a:p>
      </dgm:t>
    </dgm:pt>
    <dgm:pt modelId="{20FE8D76-B79F-2B4E-9245-50B638305CBF}" type="pres">
      <dgm:prSet presAssocID="{A205E3B2-9919-734E-9367-0D927E5A48DC}" presName="connTx" presStyleLbl="parChTrans1D2" presStyleIdx="0" presStyleCnt="2"/>
      <dgm:spPr/>
      <dgm:t>
        <a:bodyPr/>
        <a:lstStyle/>
        <a:p>
          <a:endParaRPr lang="en-US"/>
        </a:p>
      </dgm:t>
    </dgm:pt>
    <dgm:pt modelId="{ED0DCD96-8454-F249-B19A-0D23A71E0EFC}" type="pres">
      <dgm:prSet presAssocID="{391CD4B1-73BD-E94E-ABCA-1F60EB3FD684}" presName="root2" presStyleCnt="0"/>
      <dgm:spPr/>
    </dgm:pt>
    <dgm:pt modelId="{1F65B6D6-7D4E-B847-8986-9BBF1503F526}" type="pres">
      <dgm:prSet presAssocID="{391CD4B1-73BD-E94E-ABCA-1F60EB3FD684}" presName="LevelTwoTextNode" presStyleLbl="node2" presStyleIdx="0" presStyleCnt="2">
        <dgm:presLayoutVars>
          <dgm:chPref val="3"/>
        </dgm:presLayoutVars>
      </dgm:prSet>
      <dgm:spPr/>
      <dgm:t>
        <a:bodyPr/>
        <a:lstStyle/>
        <a:p>
          <a:endParaRPr lang="en-US"/>
        </a:p>
      </dgm:t>
    </dgm:pt>
    <dgm:pt modelId="{A563030F-C27B-8E4D-9843-4A22FFF91257}" type="pres">
      <dgm:prSet presAssocID="{391CD4B1-73BD-E94E-ABCA-1F60EB3FD684}" presName="level3hierChild" presStyleCnt="0"/>
      <dgm:spPr/>
    </dgm:pt>
    <dgm:pt modelId="{6F72EF4D-552E-514A-ABEB-E133FF3F262F}" type="pres">
      <dgm:prSet presAssocID="{2223C7EC-2401-724E-897F-4FE65CAF6D1E}" presName="conn2-1" presStyleLbl="parChTrans1D3" presStyleIdx="0" presStyleCnt="6"/>
      <dgm:spPr/>
      <dgm:t>
        <a:bodyPr/>
        <a:lstStyle/>
        <a:p>
          <a:endParaRPr lang="en-US"/>
        </a:p>
      </dgm:t>
    </dgm:pt>
    <dgm:pt modelId="{C8D250ED-18EA-9D40-8FEC-BB4AF61A1B0F}" type="pres">
      <dgm:prSet presAssocID="{2223C7EC-2401-724E-897F-4FE65CAF6D1E}" presName="connTx" presStyleLbl="parChTrans1D3" presStyleIdx="0" presStyleCnt="6"/>
      <dgm:spPr/>
      <dgm:t>
        <a:bodyPr/>
        <a:lstStyle/>
        <a:p>
          <a:endParaRPr lang="en-US"/>
        </a:p>
      </dgm:t>
    </dgm:pt>
    <dgm:pt modelId="{81C8E2B2-FD65-2B4D-A110-F623D61BF74D}" type="pres">
      <dgm:prSet presAssocID="{1732130B-7183-BF4F-883D-D489A8AE4107}" presName="root2" presStyleCnt="0"/>
      <dgm:spPr/>
    </dgm:pt>
    <dgm:pt modelId="{CFB78850-EF63-A74C-8E2B-6A49D54FCE57}" type="pres">
      <dgm:prSet presAssocID="{1732130B-7183-BF4F-883D-D489A8AE4107}" presName="LevelTwoTextNode" presStyleLbl="node3" presStyleIdx="0" presStyleCnt="6" custScaleX="96184">
        <dgm:presLayoutVars>
          <dgm:chPref val="3"/>
        </dgm:presLayoutVars>
      </dgm:prSet>
      <dgm:spPr/>
      <dgm:t>
        <a:bodyPr/>
        <a:lstStyle/>
        <a:p>
          <a:endParaRPr lang="en-US"/>
        </a:p>
      </dgm:t>
    </dgm:pt>
    <dgm:pt modelId="{312A6B4B-5F99-A34C-AC5E-DE76A3FAA693}" type="pres">
      <dgm:prSet presAssocID="{1732130B-7183-BF4F-883D-D489A8AE4107}" presName="level3hierChild" presStyleCnt="0"/>
      <dgm:spPr/>
    </dgm:pt>
    <dgm:pt modelId="{1CD0F94C-A29D-5741-8865-513F1429D84E}" type="pres">
      <dgm:prSet presAssocID="{B0BE153C-FEB5-B04F-A15C-B67BF08E0997}" presName="conn2-1" presStyleLbl="parChTrans1D3" presStyleIdx="1" presStyleCnt="6"/>
      <dgm:spPr/>
      <dgm:t>
        <a:bodyPr/>
        <a:lstStyle/>
        <a:p>
          <a:endParaRPr lang="en-US"/>
        </a:p>
      </dgm:t>
    </dgm:pt>
    <dgm:pt modelId="{AF982B85-809F-8C4E-A95C-FB5BF776DF9F}" type="pres">
      <dgm:prSet presAssocID="{B0BE153C-FEB5-B04F-A15C-B67BF08E0997}" presName="connTx" presStyleLbl="parChTrans1D3" presStyleIdx="1" presStyleCnt="6"/>
      <dgm:spPr/>
      <dgm:t>
        <a:bodyPr/>
        <a:lstStyle/>
        <a:p>
          <a:endParaRPr lang="en-US"/>
        </a:p>
      </dgm:t>
    </dgm:pt>
    <dgm:pt modelId="{F37268AA-DF53-7F40-AC89-B2ACDFEC6EAD}" type="pres">
      <dgm:prSet presAssocID="{EE49A3F6-A98C-F446-90AB-A9C0E80BC93F}" presName="root2" presStyleCnt="0"/>
      <dgm:spPr/>
    </dgm:pt>
    <dgm:pt modelId="{05CF45AB-24A1-0545-BA98-A641B50AB4FE}" type="pres">
      <dgm:prSet presAssocID="{EE49A3F6-A98C-F446-90AB-A9C0E80BC93F}" presName="LevelTwoTextNode" presStyleLbl="node3" presStyleIdx="1" presStyleCnt="6">
        <dgm:presLayoutVars>
          <dgm:chPref val="3"/>
        </dgm:presLayoutVars>
      </dgm:prSet>
      <dgm:spPr/>
      <dgm:t>
        <a:bodyPr/>
        <a:lstStyle/>
        <a:p>
          <a:endParaRPr lang="en-US"/>
        </a:p>
      </dgm:t>
    </dgm:pt>
    <dgm:pt modelId="{67E3E9FB-6D9D-D947-B247-661C2F7E5E85}" type="pres">
      <dgm:prSet presAssocID="{EE49A3F6-A98C-F446-90AB-A9C0E80BC93F}" presName="level3hierChild" presStyleCnt="0"/>
      <dgm:spPr/>
    </dgm:pt>
    <dgm:pt modelId="{CD9EC6EE-A7B1-4549-AB22-40EB21ECE3D2}" type="pres">
      <dgm:prSet presAssocID="{30FC95D1-CF2A-BB45-AB64-11C82970332B}" presName="conn2-1" presStyleLbl="parChTrans1D3" presStyleIdx="2" presStyleCnt="6"/>
      <dgm:spPr/>
      <dgm:t>
        <a:bodyPr/>
        <a:lstStyle/>
        <a:p>
          <a:endParaRPr lang="en-US"/>
        </a:p>
      </dgm:t>
    </dgm:pt>
    <dgm:pt modelId="{DA29973C-0E7D-A84A-97CA-A8252F63E3B0}" type="pres">
      <dgm:prSet presAssocID="{30FC95D1-CF2A-BB45-AB64-11C82970332B}" presName="connTx" presStyleLbl="parChTrans1D3" presStyleIdx="2" presStyleCnt="6"/>
      <dgm:spPr/>
      <dgm:t>
        <a:bodyPr/>
        <a:lstStyle/>
        <a:p>
          <a:endParaRPr lang="en-US"/>
        </a:p>
      </dgm:t>
    </dgm:pt>
    <dgm:pt modelId="{DCBA0D4D-6E7F-3D4E-AD53-32F094A20064}" type="pres">
      <dgm:prSet presAssocID="{39862FC2-9429-BB45-80A6-317FDB4C7F24}" presName="root2" presStyleCnt="0"/>
      <dgm:spPr/>
    </dgm:pt>
    <dgm:pt modelId="{AC5D1A92-5BD0-D64D-A3FC-3E1083EED19C}" type="pres">
      <dgm:prSet presAssocID="{39862FC2-9429-BB45-80A6-317FDB4C7F24}" presName="LevelTwoTextNode" presStyleLbl="node3" presStyleIdx="2" presStyleCnt="6">
        <dgm:presLayoutVars>
          <dgm:chPref val="3"/>
        </dgm:presLayoutVars>
      </dgm:prSet>
      <dgm:spPr/>
      <dgm:t>
        <a:bodyPr/>
        <a:lstStyle/>
        <a:p>
          <a:endParaRPr lang="en-US"/>
        </a:p>
      </dgm:t>
    </dgm:pt>
    <dgm:pt modelId="{BA534672-6D6D-1F4F-8EFC-EC1964E55747}" type="pres">
      <dgm:prSet presAssocID="{39862FC2-9429-BB45-80A6-317FDB4C7F24}" presName="level3hierChild" presStyleCnt="0"/>
      <dgm:spPr/>
    </dgm:pt>
    <dgm:pt modelId="{030E9DD4-336F-834E-8196-B681735E370A}" type="pres">
      <dgm:prSet presAssocID="{97E8799B-5437-0A4F-896B-A956C2D54035}" presName="conn2-1" presStyleLbl="parChTrans1D3" presStyleIdx="3" presStyleCnt="6"/>
      <dgm:spPr/>
      <dgm:t>
        <a:bodyPr/>
        <a:lstStyle/>
        <a:p>
          <a:endParaRPr lang="en-US"/>
        </a:p>
      </dgm:t>
    </dgm:pt>
    <dgm:pt modelId="{8A3A3CF3-659A-544A-8DAE-D60661D9A94A}" type="pres">
      <dgm:prSet presAssocID="{97E8799B-5437-0A4F-896B-A956C2D54035}" presName="connTx" presStyleLbl="parChTrans1D3" presStyleIdx="3" presStyleCnt="6"/>
      <dgm:spPr/>
      <dgm:t>
        <a:bodyPr/>
        <a:lstStyle/>
        <a:p>
          <a:endParaRPr lang="en-US"/>
        </a:p>
      </dgm:t>
    </dgm:pt>
    <dgm:pt modelId="{E1F2FC82-0F01-A246-9578-1D5A976F9522}" type="pres">
      <dgm:prSet presAssocID="{CE90E44A-2FCF-E44B-A0B1-74D32289F4E1}" presName="root2" presStyleCnt="0"/>
      <dgm:spPr/>
    </dgm:pt>
    <dgm:pt modelId="{A433FFCB-043C-3C4B-88E4-8D5B1D829743}" type="pres">
      <dgm:prSet presAssocID="{CE90E44A-2FCF-E44B-A0B1-74D32289F4E1}" presName="LevelTwoTextNode" presStyleLbl="node3" presStyleIdx="3" presStyleCnt="6" custLinFactNeighborX="-1822">
        <dgm:presLayoutVars>
          <dgm:chPref val="3"/>
        </dgm:presLayoutVars>
      </dgm:prSet>
      <dgm:spPr/>
      <dgm:t>
        <a:bodyPr/>
        <a:lstStyle/>
        <a:p>
          <a:endParaRPr lang="en-US"/>
        </a:p>
      </dgm:t>
    </dgm:pt>
    <dgm:pt modelId="{CEC5E013-9A1D-8546-97E7-EED398A71B5F}" type="pres">
      <dgm:prSet presAssocID="{CE90E44A-2FCF-E44B-A0B1-74D32289F4E1}" presName="level3hierChild" presStyleCnt="0"/>
      <dgm:spPr/>
    </dgm:pt>
    <dgm:pt modelId="{FB653413-8BB3-AA41-B852-527BC90AC7BF}" type="pres">
      <dgm:prSet presAssocID="{AA37F860-6DDD-E34E-9493-C73D8E379B17}" presName="conn2-1" presStyleLbl="parChTrans1D2" presStyleIdx="1" presStyleCnt="2"/>
      <dgm:spPr/>
      <dgm:t>
        <a:bodyPr/>
        <a:lstStyle/>
        <a:p>
          <a:endParaRPr lang="en-US"/>
        </a:p>
      </dgm:t>
    </dgm:pt>
    <dgm:pt modelId="{C9A85969-71A3-9448-9149-68F4BD56B3D6}" type="pres">
      <dgm:prSet presAssocID="{AA37F860-6DDD-E34E-9493-C73D8E379B17}" presName="connTx" presStyleLbl="parChTrans1D2" presStyleIdx="1" presStyleCnt="2"/>
      <dgm:spPr/>
      <dgm:t>
        <a:bodyPr/>
        <a:lstStyle/>
        <a:p>
          <a:endParaRPr lang="en-US"/>
        </a:p>
      </dgm:t>
    </dgm:pt>
    <dgm:pt modelId="{F30AAE76-0222-AE43-A5FC-244A14A8D676}" type="pres">
      <dgm:prSet presAssocID="{0F2EDF5B-126D-D441-A236-E9AA4BE4E688}" presName="root2" presStyleCnt="0"/>
      <dgm:spPr/>
    </dgm:pt>
    <dgm:pt modelId="{0DEF65AA-158F-3343-9535-0C074AABC307}" type="pres">
      <dgm:prSet presAssocID="{0F2EDF5B-126D-D441-A236-E9AA4BE4E688}" presName="LevelTwoTextNode" presStyleLbl="node2" presStyleIdx="1" presStyleCnt="2">
        <dgm:presLayoutVars>
          <dgm:chPref val="3"/>
        </dgm:presLayoutVars>
      </dgm:prSet>
      <dgm:spPr/>
      <dgm:t>
        <a:bodyPr/>
        <a:lstStyle/>
        <a:p>
          <a:endParaRPr lang="en-US"/>
        </a:p>
      </dgm:t>
    </dgm:pt>
    <dgm:pt modelId="{8091DBED-82F4-5945-BFCC-494EF8D6A48A}" type="pres">
      <dgm:prSet presAssocID="{0F2EDF5B-126D-D441-A236-E9AA4BE4E688}" presName="level3hierChild" presStyleCnt="0"/>
      <dgm:spPr/>
    </dgm:pt>
    <dgm:pt modelId="{E4341439-334E-8048-8D8D-72AFEB7B7D53}" type="pres">
      <dgm:prSet presAssocID="{1DADB377-EAF6-EE4C-A161-B9457C9D6C6B}" presName="conn2-1" presStyleLbl="parChTrans1D3" presStyleIdx="4" presStyleCnt="6"/>
      <dgm:spPr/>
      <dgm:t>
        <a:bodyPr/>
        <a:lstStyle/>
        <a:p>
          <a:endParaRPr lang="en-US"/>
        </a:p>
      </dgm:t>
    </dgm:pt>
    <dgm:pt modelId="{9AB6406E-37E2-D649-A6BC-6CAC96DEDD1B}" type="pres">
      <dgm:prSet presAssocID="{1DADB377-EAF6-EE4C-A161-B9457C9D6C6B}" presName="connTx" presStyleLbl="parChTrans1D3" presStyleIdx="4" presStyleCnt="6"/>
      <dgm:spPr/>
      <dgm:t>
        <a:bodyPr/>
        <a:lstStyle/>
        <a:p>
          <a:endParaRPr lang="en-US"/>
        </a:p>
      </dgm:t>
    </dgm:pt>
    <dgm:pt modelId="{72273F76-8B98-8D47-942B-AE272DDCF647}" type="pres">
      <dgm:prSet presAssocID="{123D1DA6-144D-0447-83F2-5AA7F9A2B647}" presName="root2" presStyleCnt="0"/>
      <dgm:spPr/>
    </dgm:pt>
    <dgm:pt modelId="{8AD07D7A-49A8-4A42-8D13-F8C185A3A8B6}" type="pres">
      <dgm:prSet presAssocID="{123D1DA6-144D-0447-83F2-5AA7F9A2B647}" presName="LevelTwoTextNode" presStyleLbl="node3" presStyleIdx="4" presStyleCnt="6">
        <dgm:presLayoutVars>
          <dgm:chPref val="3"/>
        </dgm:presLayoutVars>
      </dgm:prSet>
      <dgm:spPr/>
      <dgm:t>
        <a:bodyPr/>
        <a:lstStyle/>
        <a:p>
          <a:endParaRPr lang="en-US"/>
        </a:p>
      </dgm:t>
    </dgm:pt>
    <dgm:pt modelId="{B950092B-A607-8F4D-8923-19D2567DB129}" type="pres">
      <dgm:prSet presAssocID="{123D1DA6-144D-0447-83F2-5AA7F9A2B647}" presName="level3hierChild" presStyleCnt="0"/>
      <dgm:spPr/>
    </dgm:pt>
    <dgm:pt modelId="{C53FC813-6023-4447-BDF8-16C81A549BD9}" type="pres">
      <dgm:prSet presAssocID="{6317AB38-D598-7F48-8717-0FB79B84F427}" presName="conn2-1" presStyleLbl="parChTrans1D3" presStyleIdx="5" presStyleCnt="6"/>
      <dgm:spPr/>
      <dgm:t>
        <a:bodyPr/>
        <a:lstStyle/>
        <a:p>
          <a:endParaRPr lang="en-US"/>
        </a:p>
      </dgm:t>
    </dgm:pt>
    <dgm:pt modelId="{7287FA03-1568-8248-82E3-612ED9DCE2D6}" type="pres">
      <dgm:prSet presAssocID="{6317AB38-D598-7F48-8717-0FB79B84F427}" presName="connTx" presStyleLbl="parChTrans1D3" presStyleIdx="5" presStyleCnt="6"/>
      <dgm:spPr/>
      <dgm:t>
        <a:bodyPr/>
        <a:lstStyle/>
        <a:p>
          <a:endParaRPr lang="en-US"/>
        </a:p>
      </dgm:t>
    </dgm:pt>
    <dgm:pt modelId="{DC9A8570-2073-0F49-8B06-107DFA9AFCA2}" type="pres">
      <dgm:prSet presAssocID="{F90566C4-D816-5045-BF89-C364174A4CB1}" presName="root2" presStyleCnt="0"/>
      <dgm:spPr/>
    </dgm:pt>
    <dgm:pt modelId="{8D9E1C6F-F267-8E44-B4C5-4F3D6E29DB4A}" type="pres">
      <dgm:prSet presAssocID="{F90566C4-D816-5045-BF89-C364174A4CB1}" presName="LevelTwoTextNode" presStyleLbl="node3" presStyleIdx="5" presStyleCnt="6">
        <dgm:presLayoutVars>
          <dgm:chPref val="3"/>
        </dgm:presLayoutVars>
      </dgm:prSet>
      <dgm:spPr/>
      <dgm:t>
        <a:bodyPr/>
        <a:lstStyle/>
        <a:p>
          <a:endParaRPr lang="en-US"/>
        </a:p>
      </dgm:t>
    </dgm:pt>
    <dgm:pt modelId="{1927023D-7F24-D24D-846C-7D3ED69E0A49}" type="pres">
      <dgm:prSet presAssocID="{F90566C4-D816-5045-BF89-C364174A4CB1}" presName="level3hierChild" presStyleCnt="0"/>
      <dgm:spPr/>
    </dgm:pt>
  </dgm:ptLst>
  <dgm:cxnLst>
    <dgm:cxn modelId="{9D13FC21-A31D-D34B-8897-D2B8A3121A56}" srcId="{391CD4B1-73BD-E94E-ABCA-1F60EB3FD684}" destId="{EE49A3F6-A98C-F446-90AB-A9C0E80BC93F}" srcOrd="1" destOrd="0" parTransId="{B0BE153C-FEB5-B04F-A15C-B67BF08E0997}" sibTransId="{C7CE8C7D-09F2-7F41-A336-10DB05F0C916}"/>
    <dgm:cxn modelId="{6EA28BB2-53E1-6648-8295-D8CC55242348}" type="presOf" srcId="{CE90E44A-2FCF-E44B-A0B1-74D32289F4E1}" destId="{A433FFCB-043C-3C4B-88E4-8D5B1D829743}" srcOrd="0" destOrd="0" presId="urn:microsoft.com/office/officeart/2005/8/layout/hierarchy2"/>
    <dgm:cxn modelId="{E4D689B1-F8EB-BE46-ACC5-6ED4A2E04222}" srcId="{0F2EDF5B-126D-D441-A236-E9AA4BE4E688}" destId="{123D1DA6-144D-0447-83F2-5AA7F9A2B647}" srcOrd="0" destOrd="0" parTransId="{1DADB377-EAF6-EE4C-A161-B9457C9D6C6B}" sibTransId="{8151A1DD-BB27-9C45-93AD-46D9DA057236}"/>
    <dgm:cxn modelId="{E32F2962-A60B-5947-B116-E275A1A05E3F}" type="presOf" srcId="{AA37F860-6DDD-E34E-9493-C73D8E379B17}" destId="{FB653413-8BB3-AA41-B852-527BC90AC7BF}" srcOrd="0" destOrd="0" presId="urn:microsoft.com/office/officeart/2005/8/layout/hierarchy2"/>
    <dgm:cxn modelId="{FDD33707-2F7A-AC4D-8D61-34267382D954}" srcId="{0F2EDF5B-126D-D441-A236-E9AA4BE4E688}" destId="{F90566C4-D816-5045-BF89-C364174A4CB1}" srcOrd="1" destOrd="0" parTransId="{6317AB38-D598-7F48-8717-0FB79B84F427}" sibTransId="{F31AE882-4782-814E-A9F0-AD565C612C43}"/>
    <dgm:cxn modelId="{D9130271-7BCB-2746-9D7F-253529D08CB6}" type="presOf" srcId="{6317AB38-D598-7F48-8717-0FB79B84F427}" destId="{7287FA03-1568-8248-82E3-612ED9DCE2D6}" srcOrd="1" destOrd="0" presId="urn:microsoft.com/office/officeart/2005/8/layout/hierarchy2"/>
    <dgm:cxn modelId="{17CE0C71-E845-E141-9C34-4498A86761E6}" type="presOf" srcId="{EE49A3F6-A98C-F446-90AB-A9C0E80BC93F}" destId="{05CF45AB-24A1-0545-BA98-A641B50AB4FE}" srcOrd="0" destOrd="0" presId="urn:microsoft.com/office/officeart/2005/8/layout/hierarchy2"/>
    <dgm:cxn modelId="{35504616-6E5A-7F40-BF8C-5F0906E1CE71}" type="presOf" srcId="{AA37F860-6DDD-E34E-9493-C73D8E379B17}" destId="{C9A85969-71A3-9448-9149-68F4BD56B3D6}" srcOrd="1" destOrd="0" presId="urn:microsoft.com/office/officeart/2005/8/layout/hierarchy2"/>
    <dgm:cxn modelId="{15615442-CC8E-474C-AE87-5B4A5DAE6B78}" type="presOf" srcId="{FB6369C9-4C86-D04D-A36B-4449AB5243E8}" destId="{17C97981-2B48-2744-8594-7DB76863CF05}" srcOrd="0" destOrd="0" presId="urn:microsoft.com/office/officeart/2005/8/layout/hierarchy2"/>
    <dgm:cxn modelId="{4FA6B795-2B7F-A544-9E98-95F029B1E4BB}" type="presOf" srcId="{B0BE153C-FEB5-B04F-A15C-B67BF08E0997}" destId="{1CD0F94C-A29D-5741-8865-513F1429D84E}" srcOrd="0" destOrd="0" presId="urn:microsoft.com/office/officeart/2005/8/layout/hierarchy2"/>
    <dgm:cxn modelId="{0E68C557-051A-464C-87D8-4695BC18DE3C}" type="presOf" srcId="{30FC95D1-CF2A-BB45-AB64-11C82970332B}" destId="{DA29973C-0E7D-A84A-97CA-A8252F63E3B0}" srcOrd="1" destOrd="0" presId="urn:microsoft.com/office/officeart/2005/8/layout/hierarchy2"/>
    <dgm:cxn modelId="{6CE3C169-E1B0-C14A-87C2-6DD7288C0528}" type="presOf" srcId="{97E8799B-5437-0A4F-896B-A956C2D54035}" destId="{8A3A3CF3-659A-544A-8DAE-D60661D9A94A}" srcOrd="1" destOrd="0" presId="urn:microsoft.com/office/officeart/2005/8/layout/hierarchy2"/>
    <dgm:cxn modelId="{E903AB74-EC1D-7B40-AF01-22F76CC75B0A}" type="presOf" srcId="{123D1DA6-144D-0447-83F2-5AA7F9A2B647}" destId="{8AD07D7A-49A8-4A42-8D13-F8C185A3A8B6}" srcOrd="0" destOrd="0" presId="urn:microsoft.com/office/officeart/2005/8/layout/hierarchy2"/>
    <dgm:cxn modelId="{63B89348-E4A8-5145-A4CE-4758ED51875D}" srcId="{FB6369C9-4C86-D04D-A36B-4449AB5243E8}" destId="{86880B15-6856-D644-84D5-D74BAA56F749}" srcOrd="0" destOrd="0" parTransId="{6C605023-7B01-7442-ADED-685D3A46AADC}" sibTransId="{E123E2BC-D230-E046-A50C-4F0A4A84CFDA}"/>
    <dgm:cxn modelId="{DF6558EC-C631-DA4E-BA26-B9617562673A}" srcId="{391CD4B1-73BD-E94E-ABCA-1F60EB3FD684}" destId="{CE90E44A-2FCF-E44B-A0B1-74D32289F4E1}" srcOrd="3" destOrd="0" parTransId="{97E8799B-5437-0A4F-896B-A956C2D54035}" sibTransId="{52163467-C32A-DB49-9CE7-1F860A3DAD39}"/>
    <dgm:cxn modelId="{C2B7F90B-29E9-C246-917E-4630C3060DBD}" srcId="{391CD4B1-73BD-E94E-ABCA-1F60EB3FD684}" destId="{1732130B-7183-BF4F-883D-D489A8AE4107}" srcOrd="0" destOrd="0" parTransId="{2223C7EC-2401-724E-897F-4FE65CAF6D1E}" sibTransId="{C42A781C-FF40-0F4B-9B8B-7E66A42C0DBD}"/>
    <dgm:cxn modelId="{74A9E197-0474-804A-AE65-FD9135B3A567}" type="presOf" srcId="{A205E3B2-9919-734E-9367-0D927E5A48DC}" destId="{9E88BCAF-4230-4945-9F79-76999A7920C4}" srcOrd="0" destOrd="0" presId="urn:microsoft.com/office/officeart/2005/8/layout/hierarchy2"/>
    <dgm:cxn modelId="{3FE82D8B-C7B4-224D-A0D1-85A1FA9E3FBD}" type="presOf" srcId="{86880B15-6856-D644-84D5-D74BAA56F749}" destId="{4A2EA214-CA5C-4E43-B5D3-82978656DC6F}" srcOrd="0" destOrd="0" presId="urn:microsoft.com/office/officeart/2005/8/layout/hierarchy2"/>
    <dgm:cxn modelId="{8430A15E-BEFF-CF4C-9908-93CA1F52D70F}" type="presOf" srcId="{1732130B-7183-BF4F-883D-D489A8AE4107}" destId="{CFB78850-EF63-A74C-8E2B-6A49D54FCE57}" srcOrd="0" destOrd="0" presId="urn:microsoft.com/office/officeart/2005/8/layout/hierarchy2"/>
    <dgm:cxn modelId="{D7E0325D-88AB-9141-A934-EEF12E5A062A}" type="presOf" srcId="{30FC95D1-CF2A-BB45-AB64-11C82970332B}" destId="{CD9EC6EE-A7B1-4549-AB22-40EB21ECE3D2}" srcOrd="0" destOrd="0" presId="urn:microsoft.com/office/officeart/2005/8/layout/hierarchy2"/>
    <dgm:cxn modelId="{4DB063B7-95EA-E343-A054-B7CF03858906}" type="presOf" srcId="{39862FC2-9429-BB45-80A6-317FDB4C7F24}" destId="{AC5D1A92-5BD0-D64D-A3FC-3E1083EED19C}" srcOrd="0" destOrd="0" presId="urn:microsoft.com/office/officeart/2005/8/layout/hierarchy2"/>
    <dgm:cxn modelId="{DBF49187-F3EE-A543-9928-638CBD5728BB}" type="presOf" srcId="{2223C7EC-2401-724E-897F-4FE65CAF6D1E}" destId="{6F72EF4D-552E-514A-ABEB-E133FF3F262F}" srcOrd="0" destOrd="0" presId="urn:microsoft.com/office/officeart/2005/8/layout/hierarchy2"/>
    <dgm:cxn modelId="{DFCA4BA1-1D27-F94D-BEAD-24DB433A45C8}" srcId="{86880B15-6856-D644-84D5-D74BAA56F749}" destId="{0F2EDF5B-126D-D441-A236-E9AA4BE4E688}" srcOrd="1" destOrd="0" parTransId="{AA37F860-6DDD-E34E-9493-C73D8E379B17}" sibTransId="{5B525ADC-618F-8844-A2BD-2B334BB67E1C}"/>
    <dgm:cxn modelId="{19484AA1-D434-3441-92D2-668F49C35E28}" type="presOf" srcId="{A205E3B2-9919-734E-9367-0D927E5A48DC}" destId="{20FE8D76-B79F-2B4E-9245-50B638305CBF}" srcOrd="1" destOrd="0" presId="urn:microsoft.com/office/officeart/2005/8/layout/hierarchy2"/>
    <dgm:cxn modelId="{93911471-4682-5F4A-8506-AD8321FCEAF3}" type="presOf" srcId="{0F2EDF5B-126D-D441-A236-E9AA4BE4E688}" destId="{0DEF65AA-158F-3343-9535-0C074AABC307}" srcOrd="0" destOrd="0" presId="urn:microsoft.com/office/officeart/2005/8/layout/hierarchy2"/>
    <dgm:cxn modelId="{CEA77EA2-FEA4-6E4B-AF52-756FD9056826}" type="presOf" srcId="{2223C7EC-2401-724E-897F-4FE65CAF6D1E}" destId="{C8D250ED-18EA-9D40-8FEC-BB4AF61A1B0F}" srcOrd="1" destOrd="0" presId="urn:microsoft.com/office/officeart/2005/8/layout/hierarchy2"/>
    <dgm:cxn modelId="{2AB3EA4F-3E96-B44C-AAC2-E2BCA092D200}" type="presOf" srcId="{97E8799B-5437-0A4F-896B-A956C2D54035}" destId="{030E9DD4-336F-834E-8196-B681735E370A}" srcOrd="0" destOrd="0" presId="urn:microsoft.com/office/officeart/2005/8/layout/hierarchy2"/>
    <dgm:cxn modelId="{25202755-9E4A-B045-912F-F7E1802DA40C}" srcId="{391CD4B1-73BD-E94E-ABCA-1F60EB3FD684}" destId="{39862FC2-9429-BB45-80A6-317FDB4C7F24}" srcOrd="2" destOrd="0" parTransId="{30FC95D1-CF2A-BB45-AB64-11C82970332B}" sibTransId="{AE12D31C-84D4-BC4E-88EA-C7E0C0B07D97}"/>
    <dgm:cxn modelId="{9BA131B2-D303-2B4D-A847-C17FD7F64BAA}" type="presOf" srcId="{6317AB38-D598-7F48-8717-0FB79B84F427}" destId="{C53FC813-6023-4447-BDF8-16C81A549BD9}" srcOrd="0" destOrd="0" presId="urn:microsoft.com/office/officeart/2005/8/layout/hierarchy2"/>
    <dgm:cxn modelId="{7E769731-F0B6-B34F-A30D-C4D061C03088}" type="presOf" srcId="{1DADB377-EAF6-EE4C-A161-B9457C9D6C6B}" destId="{E4341439-334E-8048-8D8D-72AFEB7B7D53}" srcOrd="0" destOrd="0" presId="urn:microsoft.com/office/officeart/2005/8/layout/hierarchy2"/>
    <dgm:cxn modelId="{37CB011A-2093-E749-BD4C-C76DD1AB8E75}" type="presOf" srcId="{1DADB377-EAF6-EE4C-A161-B9457C9D6C6B}" destId="{9AB6406E-37E2-D649-A6BC-6CAC96DEDD1B}" srcOrd="1" destOrd="0" presId="urn:microsoft.com/office/officeart/2005/8/layout/hierarchy2"/>
    <dgm:cxn modelId="{991641C2-6104-884E-B7EE-D17463B95C22}" type="presOf" srcId="{B0BE153C-FEB5-B04F-A15C-B67BF08E0997}" destId="{AF982B85-809F-8C4E-A95C-FB5BF776DF9F}" srcOrd="1" destOrd="0" presId="urn:microsoft.com/office/officeart/2005/8/layout/hierarchy2"/>
    <dgm:cxn modelId="{799EAEE1-FC0C-E74D-A83F-C2BC0E0BD508}" type="presOf" srcId="{F90566C4-D816-5045-BF89-C364174A4CB1}" destId="{8D9E1C6F-F267-8E44-B4C5-4F3D6E29DB4A}" srcOrd="0" destOrd="0" presId="urn:microsoft.com/office/officeart/2005/8/layout/hierarchy2"/>
    <dgm:cxn modelId="{D3C72C81-316B-804D-86A8-7662DFCCF0ED}" type="presOf" srcId="{391CD4B1-73BD-E94E-ABCA-1F60EB3FD684}" destId="{1F65B6D6-7D4E-B847-8986-9BBF1503F526}" srcOrd="0" destOrd="0" presId="urn:microsoft.com/office/officeart/2005/8/layout/hierarchy2"/>
    <dgm:cxn modelId="{96C642E7-C670-C645-BDB7-F8154FB3289C}" srcId="{86880B15-6856-D644-84D5-D74BAA56F749}" destId="{391CD4B1-73BD-E94E-ABCA-1F60EB3FD684}" srcOrd="0" destOrd="0" parTransId="{A205E3B2-9919-734E-9367-0D927E5A48DC}" sibTransId="{DD76E88D-762C-CB43-9486-2801E5537A11}"/>
    <dgm:cxn modelId="{B6B66DE9-DB73-3543-BB04-315F66EA5F54}" type="presParOf" srcId="{17C97981-2B48-2744-8594-7DB76863CF05}" destId="{4FA643B6-E052-9149-BFF6-BE44B0BD588E}" srcOrd="0" destOrd="0" presId="urn:microsoft.com/office/officeart/2005/8/layout/hierarchy2"/>
    <dgm:cxn modelId="{64BB047C-6F29-1F45-841A-88846E372C1D}" type="presParOf" srcId="{4FA643B6-E052-9149-BFF6-BE44B0BD588E}" destId="{4A2EA214-CA5C-4E43-B5D3-82978656DC6F}" srcOrd="0" destOrd="0" presId="urn:microsoft.com/office/officeart/2005/8/layout/hierarchy2"/>
    <dgm:cxn modelId="{BC577309-4253-4745-9A5B-2E464A0F4B4D}" type="presParOf" srcId="{4FA643B6-E052-9149-BFF6-BE44B0BD588E}" destId="{938CB2B2-483A-A64B-B5EA-E08F7F48D6AE}" srcOrd="1" destOrd="0" presId="urn:microsoft.com/office/officeart/2005/8/layout/hierarchy2"/>
    <dgm:cxn modelId="{E9234803-5F40-4F4B-8F3A-2787A07105BE}" type="presParOf" srcId="{938CB2B2-483A-A64B-B5EA-E08F7F48D6AE}" destId="{9E88BCAF-4230-4945-9F79-76999A7920C4}" srcOrd="0" destOrd="0" presId="urn:microsoft.com/office/officeart/2005/8/layout/hierarchy2"/>
    <dgm:cxn modelId="{43C25823-750C-F14C-B284-B546D36A13BB}" type="presParOf" srcId="{9E88BCAF-4230-4945-9F79-76999A7920C4}" destId="{20FE8D76-B79F-2B4E-9245-50B638305CBF}" srcOrd="0" destOrd="0" presId="urn:microsoft.com/office/officeart/2005/8/layout/hierarchy2"/>
    <dgm:cxn modelId="{A0553170-F8B9-F543-AA28-894E65B179E3}" type="presParOf" srcId="{938CB2B2-483A-A64B-B5EA-E08F7F48D6AE}" destId="{ED0DCD96-8454-F249-B19A-0D23A71E0EFC}" srcOrd="1" destOrd="0" presId="urn:microsoft.com/office/officeart/2005/8/layout/hierarchy2"/>
    <dgm:cxn modelId="{92CE6A30-CD95-1744-B0F8-6A4AF9254057}" type="presParOf" srcId="{ED0DCD96-8454-F249-B19A-0D23A71E0EFC}" destId="{1F65B6D6-7D4E-B847-8986-9BBF1503F526}" srcOrd="0" destOrd="0" presId="urn:microsoft.com/office/officeart/2005/8/layout/hierarchy2"/>
    <dgm:cxn modelId="{634B83A9-0700-7D47-870D-099A76596A18}" type="presParOf" srcId="{ED0DCD96-8454-F249-B19A-0D23A71E0EFC}" destId="{A563030F-C27B-8E4D-9843-4A22FFF91257}" srcOrd="1" destOrd="0" presId="urn:microsoft.com/office/officeart/2005/8/layout/hierarchy2"/>
    <dgm:cxn modelId="{674E32FC-385B-C74E-AD1F-1DFB29D62E6B}" type="presParOf" srcId="{A563030F-C27B-8E4D-9843-4A22FFF91257}" destId="{6F72EF4D-552E-514A-ABEB-E133FF3F262F}" srcOrd="0" destOrd="0" presId="urn:microsoft.com/office/officeart/2005/8/layout/hierarchy2"/>
    <dgm:cxn modelId="{A2EF56BC-418D-AA4F-B4E8-67204800F38B}" type="presParOf" srcId="{6F72EF4D-552E-514A-ABEB-E133FF3F262F}" destId="{C8D250ED-18EA-9D40-8FEC-BB4AF61A1B0F}" srcOrd="0" destOrd="0" presId="urn:microsoft.com/office/officeart/2005/8/layout/hierarchy2"/>
    <dgm:cxn modelId="{BD0BFDA6-9630-6B4D-8A95-10D1AF37917E}" type="presParOf" srcId="{A563030F-C27B-8E4D-9843-4A22FFF91257}" destId="{81C8E2B2-FD65-2B4D-A110-F623D61BF74D}" srcOrd="1" destOrd="0" presId="urn:microsoft.com/office/officeart/2005/8/layout/hierarchy2"/>
    <dgm:cxn modelId="{2F10AE51-EB4C-A542-9198-FD6FF1CBFE3E}" type="presParOf" srcId="{81C8E2B2-FD65-2B4D-A110-F623D61BF74D}" destId="{CFB78850-EF63-A74C-8E2B-6A49D54FCE57}" srcOrd="0" destOrd="0" presId="urn:microsoft.com/office/officeart/2005/8/layout/hierarchy2"/>
    <dgm:cxn modelId="{6EB5EAD1-6FE6-134D-9424-B7DFF2732254}" type="presParOf" srcId="{81C8E2B2-FD65-2B4D-A110-F623D61BF74D}" destId="{312A6B4B-5F99-A34C-AC5E-DE76A3FAA693}" srcOrd="1" destOrd="0" presId="urn:microsoft.com/office/officeart/2005/8/layout/hierarchy2"/>
    <dgm:cxn modelId="{3C57FB51-F7E9-1B42-812D-C5380C1B25CC}" type="presParOf" srcId="{A563030F-C27B-8E4D-9843-4A22FFF91257}" destId="{1CD0F94C-A29D-5741-8865-513F1429D84E}" srcOrd="2" destOrd="0" presId="urn:microsoft.com/office/officeart/2005/8/layout/hierarchy2"/>
    <dgm:cxn modelId="{384D00B2-8BC0-A64E-91EF-13D6BCF55486}" type="presParOf" srcId="{1CD0F94C-A29D-5741-8865-513F1429D84E}" destId="{AF982B85-809F-8C4E-A95C-FB5BF776DF9F}" srcOrd="0" destOrd="0" presId="urn:microsoft.com/office/officeart/2005/8/layout/hierarchy2"/>
    <dgm:cxn modelId="{7601AA20-C7B0-0E47-A2C3-FF63A0896535}" type="presParOf" srcId="{A563030F-C27B-8E4D-9843-4A22FFF91257}" destId="{F37268AA-DF53-7F40-AC89-B2ACDFEC6EAD}" srcOrd="3" destOrd="0" presId="urn:microsoft.com/office/officeart/2005/8/layout/hierarchy2"/>
    <dgm:cxn modelId="{E1ADF856-5049-724F-B233-8DADCB719742}" type="presParOf" srcId="{F37268AA-DF53-7F40-AC89-B2ACDFEC6EAD}" destId="{05CF45AB-24A1-0545-BA98-A641B50AB4FE}" srcOrd="0" destOrd="0" presId="urn:microsoft.com/office/officeart/2005/8/layout/hierarchy2"/>
    <dgm:cxn modelId="{5AC13449-834A-A24F-92DE-46B4EA7D6FD9}" type="presParOf" srcId="{F37268AA-DF53-7F40-AC89-B2ACDFEC6EAD}" destId="{67E3E9FB-6D9D-D947-B247-661C2F7E5E85}" srcOrd="1" destOrd="0" presId="urn:microsoft.com/office/officeart/2005/8/layout/hierarchy2"/>
    <dgm:cxn modelId="{88302214-5988-7345-B9CD-475703923554}" type="presParOf" srcId="{A563030F-C27B-8E4D-9843-4A22FFF91257}" destId="{CD9EC6EE-A7B1-4549-AB22-40EB21ECE3D2}" srcOrd="4" destOrd="0" presId="urn:microsoft.com/office/officeart/2005/8/layout/hierarchy2"/>
    <dgm:cxn modelId="{F284647C-9850-DB47-83D4-AD4234BF48C2}" type="presParOf" srcId="{CD9EC6EE-A7B1-4549-AB22-40EB21ECE3D2}" destId="{DA29973C-0E7D-A84A-97CA-A8252F63E3B0}" srcOrd="0" destOrd="0" presId="urn:microsoft.com/office/officeart/2005/8/layout/hierarchy2"/>
    <dgm:cxn modelId="{38F7CECB-E831-5C4D-BBDB-CEEB287B16FF}" type="presParOf" srcId="{A563030F-C27B-8E4D-9843-4A22FFF91257}" destId="{DCBA0D4D-6E7F-3D4E-AD53-32F094A20064}" srcOrd="5" destOrd="0" presId="urn:microsoft.com/office/officeart/2005/8/layout/hierarchy2"/>
    <dgm:cxn modelId="{C1AF27C2-4A75-A046-B1DC-16BA4152C421}" type="presParOf" srcId="{DCBA0D4D-6E7F-3D4E-AD53-32F094A20064}" destId="{AC5D1A92-5BD0-D64D-A3FC-3E1083EED19C}" srcOrd="0" destOrd="0" presId="urn:microsoft.com/office/officeart/2005/8/layout/hierarchy2"/>
    <dgm:cxn modelId="{A3185E71-F3B6-C74E-B421-18512A0DC25E}" type="presParOf" srcId="{DCBA0D4D-6E7F-3D4E-AD53-32F094A20064}" destId="{BA534672-6D6D-1F4F-8EFC-EC1964E55747}" srcOrd="1" destOrd="0" presId="urn:microsoft.com/office/officeart/2005/8/layout/hierarchy2"/>
    <dgm:cxn modelId="{03403EF2-1F23-6048-8D48-57F6E4A5E7AE}" type="presParOf" srcId="{A563030F-C27B-8E4D-9843-4A22FFF91257}" destId="{030E9DD4-336F-834E-8196-B681735E370A}" srcOrd="6" destOrd="0" presId="urn:microsoft.com/office/officeart/2005/8/layout/hierarchy2"/>
    <dgm:cxn modelId="{BC4C4C6A-E7DA-E142-9A13-3304B88FDDF1}" type="presParOf" srcId="{030E9DD4-336F-834E-8196-B681735E370A}" destId="{8A3A3CF3-659A-544A-8DAE-D60661D9A94A}" srcOrd="0" destOrd="0" presId="urn:microsoft.com/office/officeart/2005/8/layout/hierarchy2"/>
    <dgm:cxn modelId="{3818E361-DDBB-E44B-911C-B1EB4925184C}" type="presParOf" srcId="{A563030F-C27B-8E4D-9843-4A22FFF91257}" destId="{E1F2FC82-0F01-A246-9578-1D5A976F9522}" srcOrd="7" destOrd="0" presId="urn:microsoft.com/office/officeart/2005/8/layout/hierarchy2"/>
    <dgm:cxn modelId="{30953F15-925C-014A-89C1-82EC424EA8A7}" type="presParOf" srcId="{E1F2FC82-0F01-A246-9578-1D5A976F9522}" destId="{A433FFCB-043C-3C4B-88E4-8D5B1D829743}" srcOrd="0" destOrd="0" presId="urn:microsoft.com/office/officeart/2005/8/layout/hierarchy2"/>
    <dgm:cxn modelId="{E12F03BC-5526-B045-988A-DC21C0D61D25}" type="presParOf" srcId="{E1F2FC82-0F01-A246-9578-1D5A976F9522}" destId="{CEC5E013-9A1D-8546-97E7-EED398A71B5F}" srcOrd="1" destOrd="0" presId="urn:microsoft.com/office/officeart/2005/8/layout/hierarchy2"/>
    <dgm:cxn modelId="{DFC356F7-CEFA-0743-8D6F-E6F9E359E7F8}" type="presParOf" srcId="{938CB2B2-483A-A64B-B5EA-E08F7F48D6AE}" destId="{FB653413-8BB3-AA41-B852-527BC90AC7BF}" srcOrd="2" destOrd="0" presId="urn:microsoft.com/office/officeart/2005/8/layout/hierarchy2"/>
    <dgm:cxn modelId="{79D87CB5-1931-C742-BD0D-3472A929B32E}" type="presParOf" srcId="{FB653413-8BB3-AA41-B852-527BC90AC7BF}" destId="{C9A85969-71A3-9448-9149-68F4BD56B3D6}" srcOrd="0" destOrd="0" presId="urn:microsoft.com/office/officeart/2005/8/layout/hierarchy2"/>
    <dgm:cxn modelId="{00A5E09A-949E-9F4C-A8EE-6B55CF6A5115}" type="presParOf" srcId="{938CB2B2-483A-A64B-B5EA-E08F7F48D6AE}" destId="{F30AAE76-0222-AE43-A5FC-244A14A8D676}" srcOrd="3" destOrd="0" presId="urn:microsoft.com/office/officeart/2005/8/layout/hierarchy2"/>
    <dgm:cxn modelId="{07D304E2-F576-774C-864B-6E95578B1133}" type="presParOf" srcId="{F30AAE76-0222-AE43-A5FC-244A14A8D676}" destId="{0DEF65AA-158F-3343-9535-0C074AABC307}" srcOrd="0" destOrd="0" presId="urn:microsoft.com/office/officeart/2005/8/layout/hierarchy2"/>
    <dgm:cxn modelId="{0CB727E9-92F3-0549-A197-4F868122AC55}" type="presParOf" srcId="{F30AAE76-0222-AE43-A5FC-244A14A8D676}" destId="{8091DBED-82F4-5945-BFCC-494EF8D6A48A}" srcOrd="1" destOrd="0" presId="urn:microsoft.com/office/officeart/2005/8/layout/hierarchy2"/>
    <dgm:cxn modelId="{89B5D366-1566-C74E-B68B-E4602B430006}" type="presParOf" srcId="{8091DBED-82F4-5945-BFCC-494EF8D6A48A}" destId="{E4341439-334E-8048-8D8D-72AFEB7B7D53}" srcOrd="0" destOrd="0" presId="urn:microsoft.com/office/officeart/2005/8/layout/hierarchy2"/>
    <dgm:cxn modelId="{91876209-3DE2-9D4C-8890-2B80A7A78A57}" type="presParOf" srcId="{E4341439-334E-8048-8D8D-72AFEB7B7D53}" destId="{9AB6406E-37E2-D649-A6BC-6CAC96DEDD1B}" srcOrd="0" destOrd="0" presId="urn:microsoft.com/office/officeart/2005/8/layout/hierarchy2"/>
    <dgm:cxn modelId="{24441798-A041-A443-9AAC-E33ADB9D0C08}" type="presParOf" srcId="{8091DBED-82F4-5945-BFCC-494EF8D6A48A}" destId="{72273F76-8B98-8D47-942B-AE272DDCF647}" srcOrd="1" destOrd="0" presId="urn:microsoft.com/office/officeart/2005/8/layout/hierarchy2"/>
    <dgm:cxn modelId="{44FEBEC7-80AA-C34E-A4D1-0FD67AFF07F7}" type="presParOf" srcId="{72273F76-8B98-8D47-942B-AE272DDCF647}" destId="{8AD07D7A-49A8-4A42-8D13-F8C185A3A8B6}" srcOrd="0" destOrd="0" presId="urn:microsoft.com/office/officeart/2005/8/layout/hierarchy2"/>
    <dgm:cxn modelId="{EE414A1C-AAFD-824D-9D0F-07C79471512C}" type="presParOf" srcId="{72273F76-8B98-8D47-942B-AE272DDCF647}" destId="{B950092B-A607-8F4D-8923-19D2567DB129}" srcOrd="1" destOrd="0" presId="urn:microsoft.com/office/officeart/2005/8/layout/hierarchy2"/>
    <dgm:cxn modelId="{6AE00E5A-7DE1-4F45-8250-4C47A899E8A0}" type="presParOf" srcId="{8091DBED-82F4-5945-BFCC-494EF8D6A48A}" destId="{C53FC813-6023-4447-BDF8-16C81A549BD9}" srcOrd="2" destOrd="0" presId="urn:microsoft.com/office/officeart/2005/8/layout/hierarchy2"/>
    <dgm:cxn modelId="{FB176621-10F8-D541-B676-CCE375129943}" type="presParOf" srcId="{C53FC813-6023-4447-BDF8-16C81A549BD9}" destId="{7287FA03-1568-8248-82E3-612ED9DCE2D6}" srcOrd="0" destOrd="0" presId="urn:microsoft.com/office/officeart/2005/8/layout/hierarchy2"/>
    <dgm:cxn modelId="{3D2BD36C-1B9D-1842-BB9B-4EF40D85AD03}" type="presParOf" srcId="{8091DBED-82F4-5945-BFCC-494EF8D6A48A}" destId="{DC9A8570-2073-0F49-8B06-107DFA9AFCA2}" srcOrd="3" destOrd="0" presId="urn:microsoft.com/office/officeart/2005/8/layout/hierarchy2"/>
    <dgm:cxn modelId="{1CDFC667-52E1-A24C-8118-380229FDCF3C}" type="presParOf" srcId="{DC9A8570-2073-0F49-8B06-107DFA9AFCA2}" destId="{8D9E1C6F-F267-8E44-B4C5-4F3D6E29DB4A}" srcOrd="0" destOrd="0" presId="urn:microsoft.com/office/officeart/2005/8/layout/hierarchy2"/>
    <dgm:cxn modelId="{292139F1-23B8-CB4C-B4CF-FE05A6612B8E}" type="presParOf" srcId="{DC9A8570-2073-0F49-8B06-107DFA9AFCA2}" destId="{1927023D-7F24-D24D-846C-7D3ED69E0A4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EA214-CA5C-4E43-B5D3-82978656DC6F}">
      <dsp:nvSpPr>
        <dsp:cNvPr id="0" name=""/>
        <dsp:cNvSpPr/>
      </dsp:nvSpPr>
      <dsp:spPr>
        <a:xfrm>
          <a:off x="1108428"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Academic Publications</a:t>
          </a:r>
          <a:endParaRPr lang="en-US" sz="1600" kern="1200" dirty="0"/>
        </a:p>
      </dsp:txBody>
      <dsp:txXfrm>
        <a:off x="1132729" y="2890482"/>
        <a:ext cx="1610770" cy="781084"/>
      </dsp:txXfrm>
    </dsp:sp>
    <dsp:sp modelId="{9E88BCAF-4230-4945-9F79-76999A7920C4}">
      <dsp:nvSpPr>
        <dsp:cNvPr id="0" name=""/>
        <dsp:cNvSpPr/>
      </dsp:nvSpPr>
      <dsp:spPr>
        <a:xfrm rot="17692822">
          <a:off x="2310858" y="2552105"/>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2525979"/>
        <a:ext cx="78881" cy="78881"/>
      </dsp:txXfrm>
    </dsp:sp>
    <dsp:sp modelId="{1F65B6D6-7D4E-B847-8986-9BBF1503F526}">
      <dsp:nvSpPr>
        <dsp:cNvPr id="0" name=""/>
        <dsp:cNvSpPr/>
      </dsp:nvSpPr>
      <dsp:spPr>
        <a:xfrm>
          <a:off x="3431548" y="1434973"/>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Non-empirical</a:t>
          </a:r>
          <a:endParaRPr lang="en-US" sz="1800" kern="1200" dirty="0"/>
        </a:p>
      </dsp:txBody>
      <dsp:txXfrm>
        <a:off x="3455849" y="1459274"/>
        <a:ext cx="1610770" cy="781084"/>
      </dsp:txXfrm>
    </dsp:sp>
    <dsp:sp modelId="{6F72EF4D-552E-514A-ABEB-E133FF3F262F}">
      <dsp:nvSpPr>
        <dsp:cNvPr id="0" name=""/>
        <dsp:cNvSpPr/>
      </dsp:nvSpPr>
      <dsp:spPr>
        <a:xfrm rot="17692822">
          <a:off x="4633979" y="1120896"/>
          <a:ext cx="1577631" cy="26630"/>
        </a:xfrm>
        <a:custGeom>
          <a:avLst/>
          <a:gdLst/>
          <a:ahLst/>
          <a:cxnLst/>
          <a:rect l="0" t="0" r="0" b="0"/>
          <a:pathLst>
            <a:path>
              <a:moveTo>
                <a:pt x="0" y="13315"/>
              </a:moveTo>
              <a:lnTo>
                <a:pt x="157763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3354" y="1094771"/>
        <a:ext cx="78881" cy="78881"/>
      </dsp:txXfrm>
    </dsp:sp>
    <dsp:sp modelId="{CFB78850-EF63-A74C-8E2B-6A49D54FCE57}">
      <dsp:nvSpPr>
        <dsp:cNvPr id="0" name=""/>
        <dsp:cNvSpPr/>
      </dsp:nvSpPr>
      <dsp:spPr>
        <a:xfrm>
          <a:off x="5754669" y="3765"/>
          <a:ext cx="1596050"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Summative Evaluation (of a research field, perspective)</a:t>
          </a:r>
          <a:endParaRPr lang="en-US" sz="1300" kern="1200" dirty="0"/>
        </a:p>
      </dsp:txBody>
      <dsp:txXfrm>
        <a:off x="5778970" y="28066"/>
        <a:ext cx="1547448" cy="781084"/>
      </dsp:txXfrm>
    </dsp:sp>
    <dsp:sp modelId="{1CD0F94C-A29D-5741-8865-513F1429D84E}">
      <dsp:nvSpPr>
        <dsp:cNvPr id="0" name=""/>
        <dsp:cNvSpPr/>
      </dsp:nvSpPr>
      <dsp:spPr>
        <a:xfrm rot="19457599">
          <a:off x="5014090" y="1597966"/>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1590846"/>
        <a:ext cx="40870" cy="40870"/>
      </dsp:txXfrm>
    </dsp:sp>
    <dsp:sp modelId="{05CF45AB-24A1-0545-BA98-A641B50AB4FE}">
      <dsp:nvSpPr>
        <dsp:cNvPr id="0" name=""/>
        <dsp:cNvSpPr/>
      </dsp:nvSpPr>
      <dsp:spPr>
        <a:xfrm>
          <a:off x="5754669" y="957904"/>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Concept / Vision</a:t>
          </a:r>
          <a:endParaRPr lang="en-US" sz="1600" kern="1200" dirty="0"/>
        </a:p>
      </dsp:txBody>
      <dsp:txXfrm>
        <a:off x="5778970" y="982205"/>
        <a:ext cx="1610770" cy="781084"/>
      </dsp:txXfrm>
    </dsp:sp>
    <dsp:sp modelId="{CD9EC6EE-A7B1-4549-AB22-40EB21ECE3D2}">
      <dsp:nvSpPr>
        <dsp:cNvPr id="0" name=""/>
        <dsp:cNvSpPr/>
      </dsp:nvSpPr>
      <dsp:spPr>
        <a:xfrm rot="2142401">
          <a:off x="5014090" y="2075035"/>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2067916"/>
        <a:ext cx="40870" cy="40870"/>
      </dsp:txXfrm>
    </dsp:sp>
    <dsp:sp modelId="{AC5D1A92-5BD0-D64D-A3FC-3E1083EED19C}">
      <dsp:nvSpPr>
        <dsp:cNvPr id="0" name=""/>
        <dsp:cNvSpPr/>
      </dsp:nvSpPr>
      <dsp:spPr>
        <a:xfrm>
          <a:off x="5754669" y="1912042"/>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Design Solution</a:t>
          </a:r>
          <a:endParaRPr lang="en-US" sz="1600" kern="1200" dirty="0"/>
        </a:p>
      </dsp:txBody>
      <dsp:txXfrm>
        <a:off x="5778970" y="1936343"/>
        <a:ext cx="1610770" cy="781084"/>
      </dsp:txXfrm>
    </dsp:sp>
    <dsp:sp modelId="{030E9DD4-336F-834E-8196-B681735E370A}">
      <dsp:nvSpPr>
        <dsp:cNvPr id="0" name=""/>
        <dsp:cNvSpPr/>
      </dsp:nvSpPr>
      <dsp:spPr>
        <a:xfrm rot="3967424">
          <a:off x="4625102" y="2552105"/>
          <a:ext cx="1565151" cy="26630"/>
        </a:xfrm>
        <a:custGeom>
          <a:avLst/>
          <a:gdLst/>
          <a:ahLst/>
          <a:cxnLst/>
          <a:rect l="0" t="0" r="0" b="0"/>
          <a:pathLst>
            <a:path>
              <a:moveTo>
                <a:pt x="0" y="13315"/>
              </a:moveTo>
              <a:lnTo>
                <a:pt x="156515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8549" y="2526291"/>
        <a:ext cx="78257" cy="78257"/>
      </dsp:txXfrm>
    </dsp:sp>
    <dsp:sp modelId="{A433FFCB-043C-3C4B-88E4-8D5B1D829743}">
      <dsp:nvSpPr>
        <dsp:cNvPr id="0" name=""/>
        <dsp:cNvSpPr/>
      </dsp:nvSpPr>
      <dsp:spPr>
        <a:xfrm>
          <a:off x="5724436"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Argumentative </a:t>
          </a:r>
          <a:br>
            <a:rPr lang="en-US" sz="1600" kern="1200" dirty="0" smtClean="0"/>
          </a:br>
          <a:r>
            <a:rPr lang="en-US" sz="1600" kern="1200" dirty="0" smtClean="0"/>
            <a:t>Essay</a:t>
          </a:r>
          <a:endParaRPr lang="en-US" sz="1600" kern="1200" dirty="0"/>
        </a:p>
      </dsp:txBody>
      <dsp:txXfrm>
        <a:off x="5748737" y="2890482"/>
        <a:ext cx="1610770" cy="781084"/>
      </dsp:txXfrm>
    </dsp:sp>
    <dsp:sp modelId="{FB653413-8BB3-AA41-B852-527BC90AC7BF}">
      <dsp:nvSpPr>
        <dsp:cNvPr id="0" name=""/>
        <dsp:cNvSpPr/>
      </dsp:nvSpPr>
      <dsp:spPr>
        <a:xfrm rot="3907178">
          <a:off x="2310858" y="3983313"/>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3957188"/>
        <a:ext cx="78881" cy="78881"/>
      </dsp:txXfrm>
    </dsp:sp>
    <dsp:sp modelId="{0DEF65AA-158F-3343-9535-0C074AABC307}">
      <dsp:nvSpPr>
        <dsp:cNvPr id="0" name=""/>
        <dsp:cNvSpPr/>
      </dsp:nvSpPr>
      <dsp:spPr>
        <a:xfrm>
          <a:off x="3431548" y="429739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Empirical</a:t>
          </a:r>
          <a:endParaRPr lang="en-US" sz="1800" kern="1200" dirty="0"/>
        </a:p>
      </dsp:txBody>
      <dsp:txXfrm>
        <a:off x="3455849" y="4321691"/>
        <a:ext cx="1610770" cy="781084"/>
      </dsp:txXfrm>
    </dsp:sp>
    <dsp:sp modelId="{E4341439-334E-8048-8D8D-72AFEB7B7D53}">
      <dsp:nvSpPr>
        <dsp:cNvPr id="0" name=""/>
        <dsp:cNvSpPr/>
      </dsp:nvSpPr>
      <dsp:spPr>
        <a:xfrm rot="19457599">
          <a:off x="5014090" y="4460383"/>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453263"/>
        <a:ext cx="40870" cy="40870"/>
      </dsp:txXfrm>
    </dsp:sp>
    <dsp:sp modelId="{8AD07D7A-49A8-4A42-8D13-F8C185A3A8B6}">
      <dsp:nvSpPr>
        <dsp:cNvPr id="0" name=""/>
        <dsp:cNvSpPr/>
      </dsp:nvSpPr>
      <dsp:spPr>
        <a:xfrm>
          <a:off x="5754669" y="382032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Statistical analysis</a:t>
          </a:r>
          <a:endParaRPr lang="en-US" sz="1600" kern="1200" dirty="0"/>
        </a:p>
      </dsp:txBody>
      <dsp:txXfrm>
        <a:off x="5778970" y="3844621"/>
        <a:ext cx="1610770" cy="781084"/>
      </dsp:txXfrm>
    </dsp:sp>
    <dsp:sp modelId="{C53FC813-6023-4447-BDF8-16C81A549BD9}">
      <dsp:nvSpPr>
        <dsp:cNvPr id="0" name=""/>
        <dsp:cNvSpPr/>
      </dsp:nvSpPr>
      <dsp:spPr>
        <a:xfrm rot="2142401">
          <a:off x="5014090" y="4937452"/>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930332"/>
        <a:ext cx="40870" cy="40870"/>
      </dsp:txXfrm>
    </dsp:sp>
    <dsp:sp modelId="{8D9E1C6F-F267-8E44-B4C5-4F3D6E29DB4A}">
      <dsp:nvSpPr>
        <dsp:cNvPr id="0" name=""/>
        <dsp:cNvSpPr/>
      </dsp:nvSpPr>
      <dsp:spPr>
        <a:xfrm>
          <a:off x="5754669" y="4774459"/>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Qualitative – ethnographic, interviews, case study</a:t>
          </a:r>
          <a:endParaRPr lang="en-US" sz="1300" kern="1200" dirty="0"/>
        </a:p>
      </dsp:txBody>
      <dsp:txXfrm>
        <a:off x="5778970" y="4798760"/>
        <a:ext cx="1610770" cy="781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1/19/12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417588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Summary – all is not well in the information age.  The three readings lay out the kinds of </a:t>
            </a:r>
            <a:r>
              <a:rPr lang="en-US" sz="1200" b="1" kern="1200" dirty="0" smtClean="0">
                <a:solidFill>
                  <a:schemeClr val="tx1"/>
                </a:solidFill>
                <a:effectLst/>
                <a:latin typeface="+mn-lt"/>
                <a:ea typeface="+mn-ea"/>
                <a:cs typeface="+mn-cs"/>
              </a:rPr>
              <a:t>problems </a:t>
            </a:r>
            <a:r>
              <a:rPr lang="en-US" sz="1200" kern="1200" dirty="0" smtClean="0">
                <a:solidFill>
                  <a:schemeClr val="tx1"/>
                </a:solidFill>
                <a:effectLst/>
                <a:latin typeface="+mn-lt"/>
                <a:ea typeface="+mn-ea"/>
                <a:cs typeface="+mn-cs"/>
              </a:rPr>
              <a:t>we’ll be exploring in this class. Specifically some tensions in the relationship between humans and machines (problems at both the micro and macro level), OR, how we as humans get by in a world that has been quite altered by the spread of various “information technologies” … the new demands on our limited human capacities.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optimistic vision of technology suggests that we (as humans) should be masters over it, technology ought to do only what humans design for it to do.  New technologies do things better than people alone or using previously existing technologies could do (i.e. more efficiently, more accurately, more thoroughly, more cheaply).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 we deal with the fact that the lived experience is a lot more messy. The way we interact with or through information systems is ‘awkward’ (Ackerman). Machines / built artifacts can enforce a kind of social order against our intentions (or sometimes in support of </a:t>
            </a:r>
            <a:r>
              <a:rPr lang="en-US" sz="1200" b="1" kern="1200" dirty="0" smtClean="0">
                <a:solidFill>
                  <a:schemeClr val="tx1"/>
                </a:solidFill>
                <a:effectLst/>
                <a:latin typeface="+mn-lt"/>
                <a:ea typeface="+mn-ea"/>
                <a:cs typeface="+mn-cs"/>
              </a:rPr>
              <a:t>darker </a:t>
            </a:r>
            <a:r>
              <a:rPr lang="en-US" sz="1200" kern="1200" dirty="0" smtClean="0">
                <a:solidFill>
                  <a:schemeClr val="tx1"/>
                </a:solidFill>
                <a:effectLst/>
                <a:latin typeface="+mn-lt"/>
                <a:ea typeface="+mn-ea"/>
                <a:cs typeface="+mn-cs"/>
              </a:rPr>
              <a:t>intentions) (Winner).  Can yield unintended consequences (Brown and </a:t>
            </a:r>
            <a:r>
              <a:rPr lang="en-US" sz="1200" kern="1200" dirty="0" err="1" smtClean="0">
                <a:solidFill>
                  <a:schemeClr val="tx1"/>
                </a:solidFill>
                <a:effectLst/>
                <a:latin typeface="+mn-lt"/>
                <a:ea typeface="+mn-ea"/>
                <a:cs typeface="+mn-cs"/>
              </a:rPr>
              <a:t>Duguid</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285719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360732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a:t>
            </a:r>
          </a:p>
          <a:p>
            <a:endParaRPr lang="en-US" dirty="0" smtClean="0"/>
          </a:p>
          <a:p>
            <a:pPr marL="171450" indent="-171450">
              <a:buFontTx/>
              <a:buChar char="-"/>
            </a:pPr>
            <a:r>
              <a:rPr lang="en-US" baseline="0" dirty="0" smtClean="0"/>
              <a:t>Fired for Tweeting</a:t>
            </a:r>
          </a:p>
          <a:p>
            <a:pPr marL="171450" indent="-171450">
              <a:buFontTx/>
              <a:buChar char="-"/>
            </a:pPr>
            <a:r>
              <a:rPr lang="en-US" sz="1200" kern="1200" dirty="0" smtClean="0">
                <a:solidFill>
                  <a:schemeClr val="tx1"/>
                </a:solidFill>
                <a:effectLst/>
                <a:latin typeface="+mn-lt"/>
                <a:ea typeface="+mn-ea"/>
                <a:cs typeface="+mn-cs"/>
              </a:rPr>
              <a:t>Autocorrect</a:t>
            </a:r>
          </a:p>
          <a:p>
            <a:pPr marL="171450" indent="-171450">
              <a:buFontTx/>
              <a:buChar char="-"/>
            </a:pPr>
            <a:r>
              <a:rPr lang="en-US" sz="1200" kern="1200" dirty="0" smtClean="0">
                <a:solidFill>
                  <a:schemeClr val="tx1"/>
                </a:solidFill>
                <a:effectLst/>
                <a:latin typeface="+mn-lt"/>
                <a:ea typeface="+mn-ea"/>
                <a:cs typeface="+mn-cs"/>
              </a:rPr>
              <a:t>Skype chat messages pop up when you are giving a presentation</a:t>
            </a:r>
          </a:p>
          <a:p>
            <a:pPr marL="171450" indent="-171450">
              <a:buFontTx/>
              <a:buChar char="-"/>
            </a:pPr>
            <a:r>
              <a:rPr lang="en-US" sz="1200" kern="1200" dirty="0" smtClean="0">
                <a:solidFill>
                  <a:schemeClr val="tx1"/>
                </a:solidFill>
                <a:effectLst/>
                <a:latin typeface="+mn-lt"/>
                <a:ea typeface="+mn-ea"/>
                <a:cs typeface="+mn-cs"/>
              </a:rPr>
              <a:t>The phone</a:t>
            </a:r>
            <a:r>
              <a:rPr lang="en-US" sz="1200" kern="1200" baseline="0" dirty="0" smtClean="0">
                <a:solidFill>
                  <a:schemeClr val="tx1"/>
                </a:solidFill>
                <a:effectLst/>
                <a:latin typeface="+mn-lt"/>
                <a:ea typeface="+mn-ea"/>
                <a:cs typeface="+mn-cs"/>
              </a:rPr>
              <a:t> that interrupted the New York Philharmonic - http://</a:t>
            </a:r>
            <a:r>
              <a:rPr lang="en-US" sz="1200" kern="1200" baseline="0" dirty="0" err="1" smtClean="0">
                <a:solidFill>
                  <a:schemeClr val="tx1"/>
                </a:solidFill>
                <a:effectLst/>
                <a:latin typeface="+mn-lt"/>
                <a:ea typeface="+mn-ea"/>
                <a:cs typeface="+mn-cs"/>
              </a:rPr>
              <a:t>www.nytimes.com</a:t>
            </a:r>
            <a:r>
              <a:rPr lang="en-US" sz="1200" kern="1200" baseline="0" dirty="0" smtClean="0">
                <a:solidFill>
                  <a:schemeClr val="tx1"/>
                </a:solidFill>
                <a:effectLst/>
                <a:latin typeface="+mn-lt"/>
                <a:ea typeface="+mn-ea"/>
                <a:cs typeface="+mn-cs"/>
              </a:rPr>
              <a:t>/2012/01/19/opinion/the-phone-that-interrupted-the-</a:t>
            </a:r>
            <a:r>
              <a:rPr lang="en-US" sz="1200" kern="1200" baseline="0" dirty="0" err="1" smtClean="0">
                <a:solidFill>
                  <a:schemeClr val="tx1"/>
                </a:solidFill>
                <a:effectLst/>
                <a:latin typeface="+mn-lt"/>
                <a:ea typeface="+mn-ea"/>
                <a:cs typeface="+mn-cs"/>
              </a:rPr>
              <a:t>philharmonic.html</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Alan Turing and “the Turing Test</a:t>
            </a:r>
            <a:r>
              <a:rPr lang="en-US" dirty="0" smtClean="0"/>
              <a:t>”</a:t>
            </a:r>
          </a:p>
          <a:p>
            <a:endParaRPr lang="en-US" dirty="0" smtClean="0"/>
          </a:p>
          <a:p>
            <a:r>
              <a:rPr lang="en-US" dirty="0" smtClean="0"/>
              <a:t>Didn’t get to this in</a:t>
            </a:r>
            <a:r>
              <a:rPr lang="en-US" baseline="0" dirty="0" smtClean="0"/>
              <a:t> class, but here it is for reference.</a:t>
            </a:r>
          </a:p>
          <a:p>
            <a:r>
              <a:rPr lang="en-US" baseline="0" dirty="0" smtClean="0"/>
              <a:t>Underlining Ackerman’s point about how far AI is from perfectly solving this problem.</a:t>
            </a:r>
          </a:p>
          <a:p>
            <a:r>
              <a:rPr lang="en-US" baseline="0" dirty="0" smtClean="0"/>
              <a:t>The difficulty in modeling human interactional practices very much underestimated early in the history of the field.</a:t>
            </a: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216327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inspires this design choice?</a:t>
            </a:r>
          </a:p>
          <a:p>
            <a:r>
              <a:rPr lang="en-US" baseline="0" dirty="0" smtClean="0"/>
              <a:t>What does the research say?</a:t>
            </a:r>
          </a:p>
          <a:p>
            <a:r>
              <a:rPr lang="en-US" baseline="0" dirty="0" smtClean="0"/>
              <a:t>Is it always a bad idea?  Why or why not?</a:t>
            </a:r>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216327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what Winner meant when he talked about the overpasses of Long Island designed by Robert Moses</a:t>
            </a:r>
            <a:r>
              <a:rPr lang="en-US" baseline="0" dirty="0" smtClean="0"/>
              <a:t>?</a:t>
            </a:r>
          </a:p>
          <a:p>
            <a:endParaRPr lang="en-US" baseline="0" dirty="0" smtClean="0"/>
          </a:p>
          <a:p>
            <a:pPr lvl="0"/>
            <a:r>
              <a:rPr lang="en-US" sz="1200" kern="1200" dirty="0" smtClean="0">
                <a:solidFill>
                  <a:schemeClr val="tx1"/>
                </a:solidFill>
                <a:effectLst/>
                <a:latin typeface="+mn-lt"/>
                <a:ea typeface="+mn-ea"/>
                <a:cs typeface="+mn-cs"/>
              </a:rPr>
              <a:t>“certain technologies </a:t>
            </a:r>
            <a:r>
              <a:rPr lang="en-US" sz="1200" i="1" kern="1200" dirty="0" smtClean="0">
                <a:solidFill>
                  <a:schemeClr val="tx1"/>
                </a:solidFill>
                <a:effectLst/>
                <a:latin typeface="+mn-lt"/>
                <a:ea typeface="+mn-ea"/>
                <a:cs typeface="+mn-cs"/>
              </a:rPr>
              <a:t>in themselves </a:t>
            </a:r>
            <a:r>
              <a:rPr lang="en-US" sz="1200" kern="1200" dirty="0" smtClean="0">
                <a:solidFill>
                  <a:schemeClr val="tx1"/>
                </a:solidFill>
                <a:effectLst/>
                <a:latin typeface="+mn-lt"/>
                <a:ea typeface="+mn-ea"/>
                <a:cs typeface="+mn-cs"/>
              </a:rPr>
              <a:t> have political properties seems…completely mistaken”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but if we argue that technology is made to matter by “the social and economic system in which it is embedded.”  </a:t>
            </a:r>
            <a:r>
              <a:rPr lang="en-US" sz="1200" b="1" kern="1200" dirty="0" smtClean="0">
                <a:solidFill>
                  <a:schemeClr val="tx1"/>
                </a:solidFill>
                <a:effectLst/>
                <a:latin typeface="+mn-lt"/>
                <a:ea typeface="+mn-ea"/>
                <a:cs typeface="+mn-cs"/>
              </a:rPr>
              <a:t>But doesn’t that suggest that technical things do not matter at all?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concerned with the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of what is </a:t>
            </a:r>
            <a:r>
              <a:rPr lang="en-US" sz="1200" b="1" kern="1200" dirty="0" smtClean="0">
                <a:solidFill>
                  <a:schemeClr val="tx1"/>
                </a:solidFill>
                <a:effectLst/>
                <a:latin typeface="+mn-lt"/>
                <a:ea typeface="+mn-ea"/>
                <a:cs typeface="+mn-cs"/>
              </a:rPr>
              <a:t>built </a:t>
            </a:r>
            <a:r>
              <a:rPr lang="en-US" sz="1200" kern="1200" dirty="0" smtClean="0">
                <a:solidFill>
                  <a:schemeClr val="tx1"/>
                </a:solidFill>
                <a:effectLst/>
                <a:latin typeface="+mn-lt"/>
                <a:ea typeface="+mn-ea"/>
                <a:cs typeface="+mn-cs"/>
              </a:rPr>
              <a:t>and not necessarily with intentions.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brings in some very sociological questions of equality, injustice, inclusion, access (very sociological)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Gives examples where he argues there is </a:t>
            </a:r>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(Moses’ overpasses) and where there is not </a:t>
            </a:r>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(Americans with disabilities Act)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especially troubling about the bridge/overpass example?  Social change and yet Moses’ design intentions are still there in the physical structure of the bridge.  Minds may change, legislation too, but the bridges are still there  – discriminating….”choices tend to </a:t>
            </a:r>
            <a:r>
              <a:rPr lang="en-US" sz="1200" b="1" kern="1200" dirty="0" smtClean="0">
                <a:solidFill>
                  <a:schemeClr val="tx1"/>
                </a:solidFill>
                <a:effectLst/>
                <a:latin typeface="+mn-lt"/>
                <a:ea typeface="+mn-ea"/>
                <a:cs typeface="+mn-cs"/>
              </a:rPr>
              <a:t>become strongly fixed</a:t>
            </a:r>
            <a:r>
              <a:rPr lang="en-US" sz="1200" kern="1200" dirty="0" smtClean="0">
                <a:solidFill>
                  <a:schemeClr val="tx1"/>
                </a:solidFill>
                <a:effectLst/>
                <a:latin typeface="+mn-lt"/>
                <a:ea typeface="+mn-ea"/>
                <a:cs typeface="+mn-cs"/>
              </a:rPr>
              <a:t> in material equipment…the original flexibility vanishes for all practical purposes once the initial commitments are made.”  Also they can do so quite </a:t>
            </a:r>
            <a:r>
              <a:rPr lang="en-US" sz="1200" b="1" kern="1200" dirty="0" smtClean="0">
                <a:solidFill>
                  <a:schemeClr val="tx1"/>
                </a:solidFill>
                <a:effectLst/>
                <a:latin typeface="+mn-lt"/>
                <a:ea typeface="+mn-ea"/>
                <a:cs typeface="+mn-cs"/>
              </a:rPr>
              <a:t>insidiously</a:t>
            </a:r>
            <a:r>
              <a:rPr lang="en-US" sz="1200" kern="1200" dirty="0" smtClean="0">
                <a:solidFill>
                  <a:schemeClr val="tx1"/>
                </a:solidFill>
                <a:effectLst/>
                <a:latin typeface="+mn-lt"/>
                <a:ea typeface="+mn-ea"/>
                <a:cs typeface="+mn-cs"/>
              </a:rPr>
              <a:t>, invisibly.</a:t>
            </a:r>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81976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1/19/12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770" b="9000"/>
          <a:stretch/>
        </p:blipFill>
        <p:spPr>
          <a:xfrm>
            <a:off x="0" y="1044832"/>
            <a:ext cx="9144000" cy="4486639"/>
          </a:xfrm>
          <a:prstGeom prst="rect">
            <a:avLst/>
          </a:prstGeom>
        </p:spPr>
      </p:pic>
    </p:spTree>
    <p:extLst>
      <p:ext uri="{BB962C8B-B14F-4D97-AF65-F5344CB8AC3E}">
        <p14:creationId xmlns:p14="http://schemas.microsoft.com/office/powerpoint/2010/main" val="3551499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2</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The Social Life of Information, The Sociotechnical Gap, Do Artifacts Have Politics?</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3375314" cy="1583611"/>
          </a:xfrm>
        </p:spPr>
        <p:txBody>
          <a:bodyPr>
            <a:normAutofit/>
          </a:bodyPr>
          <a:lstStyle/>
          <a:p>
            <a:r>
              <a:rPr lang="en-US" dirty="0" smtClean="0"/>
              <a:t>Readings /</a:t>
            </a:r>
            <a:br>
              <a:rPr lang="en-US" dirty="0" smtClean="0"/>
            </a:br>
            <a:r>
              <a:rPr lang="en-US" dirty="0" smtClean="0"/>
              <a:t>How to Read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954168"/>
              </p:ext>
            </p:extLst>
          </p:nvPr>
        </p:nvGraphicFramePr>
        <p:xfrm>
          <a:off x="487837" y="788618"/>
          <a:ext cx="8522470" cy="560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897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 How to Read</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b="1" i="1" dirty="0" smtClean="0"/>
              <a:t>Skim</a:t>
            </a:r>
            <a:r>
              <a:rPr lang="en-US" dirty="0" smtClean="0"/>
              <a:t> - read headings and subheadings.  What does the piece seem to be about? What are your expectations about the piece based on the headings?</a:t>
            </a:r>
          </a:p>
          <a:p>
            <a:pPr marL="457200" indent="-457200">
              <a:buFont typeface="+mj-lt"/>
              <a:buAutoNum type="arabicPeriod"/>
            </a:pPr>
            <a:r>
              <a:rPr lang="en-US" b="1" i="1" dirty="0" smtClean="0"/>
              <a:t>Read the introduction</a:t>
            </a:r>
            <a:r>
              <a:rPr lang="en-US" b="1" dirty="0" smtClean="0"/>
              <a:t> </a:t>
            </a:r>
            <a:r>
              <a:rPr lang="en-US" dirty="0" smtClean="0"/>
              <a:t>and maybe also the conclusion. Can you categorize it?</a:t>
            </a:r>
          </a:p>
          <a:p>
            <a:pPr marL="457200" indent="-457200">
              <a:buFont typeface="+mj-lt"/>
              <a:buAutoNum type="arabicPeriod"/>
            </a:pPr>
            <a:r>
              <a:rPr lang="en-US" b="1" i="1" dirty="0" smtClean="0"/>
              <a:t>Read the rest of the piece. </a:t>
            </a:r>
            <a:r>
              <a:rPr lang="en-US" dirty="0" smtClean="0"/>
              <a:t>While reading, </a:t>
            </a:r>
            <a:r>
              <a:rPr lang="en-US" b="1" dirty="0" smtClean="0"/>
              <a:t>highlight</a:t>
            </a:r>
            <a:r>
              <a:rPr lang="en-US" dirty="0" smtClean="0"/>
              <a:t> sentences that capture the thesis, key arguments of the piece</a:t>
            </a:r>
            <a:r>
              <a:rPr lang="en-US" b="1" dirty="0" smtClean="0"/>
              <a:t>.  Annotate </a:t>
            </a:r>
            <a:r>
              <a:rPr lang="en-US" dirty="0" smtClean="0"/>
              <a:t>in the margins: questions raised, connections to other readings or to ideas, to things happening in the world.</a:t>
            </a:r>
          </a:p>
          <a:p>
            <a:pPr marL="457200" indent="-457200">
              <a:buFont typeface="+mj-lt"/>
              <a:buAutoNum type="arabicPeriod"/>
            </a:pPr>
            <a:r>
              <a:rPr lang="en-US" b="1" i="1" dirty="0" smtClean="0"/>
              <a:t>Digest</a:t>
            </a:r>
            <a:r>
              <a:rPr lang="en-US" i="1" dirty="0" smtClean="0"/>
              <a:t> –</a:t>
            </a:r>
            <a:r>
              <a:rPr lang="en-US" dirty="0" smtClean="0"/>
              <a:t> talk to someone else in class about the reading.  Explain the main argument. Try to put it in your own words.  Compare and contrast with another reading.</a:t>
            </a:r>
            <a:endParaRPr lang="en-US" i="1" dirty="0" smtClean="0"/>
          </a:p>
        </p:txBody>
      </p:sp>
    </p:spTree>
    <p:extLst>
      <p:ext uri="{BB962C8B-B14F-4D97-AF65-F5344CB8AC3E}">
        <p14:creationId xmlns:p14="http://schemas.microsoft.com/office/powerpoint/2010/main" val="1327526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69" y="2090541"/>
            <a:ext cx="7889201" cy="2309608"/>
          </a:xfrm>
        </p:spPr>
        <p:txBody>
          <a:bodyPr>
            <a:normAutofit fontScale="90000"/>
          </a:bodyPr>
          <a:lstStyle/>
          <a:p>
            <a:r>
              <a:rPr lang="en-US" dirty="0" smtClean="0"/>
              <a:t>Task 1) categorize the readings, pick one reading and explain the argument to the rest of your group in your own words</a:t>
            </a:r>
            <a:endParaRPr lang="en-US" dirty="0"/>
          </a:p>
        </p:txBody>
      </p:sp>
    </p:spTree>
    <p:extLst>
      <p:ext uri="{BB962C8B-B14F-4D97-AF65-F5344CB8AC3E}">
        <p14:creationId xmlns:p14="http://schemas.microsoft.com/office/powerpoint/2010/main" val="1679209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520"/>
            <a:ext cx="8229600" cy="1916425"/>
          </a:xfrm>
        </p:spPr>
        <p:txBody>
          <a:bodyPr>
            <a:normAutofit/>
          </a:bodyPr>
          <a:lstStyle/>
          <a:p>
            <a:r>
              <a:rPr lang="en-US" dirty="0" smtClean="0"/>
              <a:t>Task </a:t>
            </a:r>
            <a:r>
              <a:rPr lang="en-US" dirty="0" smtClean="0"/>
              <a:t>2) </a:t>
            </a:r>
            <a:r>
              <a:rPr lang="en-US" dirty="0" smtClean="0"/>
              <a:t>identify some examples of the sociotechnical gap</a:t>
            </a:r>
            <a:endParaRPr lang="en-US" dirty="0"/>
          </a:p>
        </p:txBody>
      </p:sp>
      <p:sp>
        <p:nvSpPr>
          <p:cNvPr id="3" name="TextBox 2"/>
          <p:cNvSpPr txBox="1"/>
          <p:nvPr/>
        </p:nvSpPr>
        <p:spPr>
          <a:xfrm>
            <a:off x="457200" y="2246749"/>
            <a:ext cx="8224229" cy="4154983"/>
          </a:xfrm>
          <a:prstGeom prst="rect">
            <a:avLst/>
          </a:prstGeom>
          <a:noFill/>
        </p:spPr>
        <p:txBody>
          <a:bodyPr wrap="square" rtlCol="0">
            <a:spAutoFit/>
          </a:bodyPr>
          <a:lstStyle/>
          <a:p>
            <a:pPr marL="342900" indent="-342900">
              <a:buFont typeface="Arial"/>
              <a:buChar char="•"/>
            </a:pPr>
            <a:r>
              <a:rPr lang="en-US" sz="2400" dirty="0" smtClean="0"/>
              <a:t>Has the use of a digital technology ever lead you to commit a social gaffe?  Created some trouble in your social relationships (personal or professional)?</a:t>
            </a:r>
          </a:p>
          <a:p>
            <a:pPr marL="342900" indent="-342900">
              <a:buFont typeface="Arial"/>
              <a:buChar char="•"/>
            </a:pPr>
            <a:endParaRPr lang="en-US" sz="2400" dirty="0" smtClean="0"/>
          </a:p>
          <a:p>
            <a:pPr marL="342900" indent="-342900">
              <a:buFont typeface="Arial"/>
              <a:buChar char="•"/>
            </a:pPr>
            <a:r>
              <a:rPr lang="en-US" sz="2400" dirty="0" smtClean="0"/>
              <a:t>What is Ackerman’s general explanation for what is going on here?</a:t>
            </a:r>
          </a:p>
          <a:p>
            <a:pPr marL="342900" indent="-342900">
              <a:buFont typeface="Arial"/>
              <a:buChar char="•"/>
            </a:pPr>
            <a:endParaRPr lang="en-US" sz="2400" dirty="0"/>
          </a:p>
          <a:p>
            <a:pPr marL="342900" indent="-342900">
              <a:buFont typeface="Arial"/>
              <a:buChar char="•"/>
            </a:pPr>
            <a:r>
              <a:rPr lang="en-US" sz="2400" dirty="0" smtClean="0"/>
              <a:t>What is the more specific explanation in the example you identify?</a:t>
            </a:r>
          </a:p>
          <a:p>
            <a:pPr marL="342900" indent="-342900">
              <a:buFont typeface="Arial"/>
              <a:buChar char="•"/>
            </a:pPr>
            <a:endParaRPr lang="en-US" sz="2400" dirty="0"/>
          </a:p>
          <a:p>
            <a:pPr marL="342900" indent="-342900">
              <a:buFont typeface="Arial"/>
              <a:buChar char="•"/>
            </a:pPr>
            <a:r>
              <a:rPr lang="en-US" sz="2400" dirty="0" smtClean="0"/>
              <a:t>Could this be avoided through a design change?</a:t>
            </a:r>
          </a:p>
        </p:txBody>
      </p:sp>
    </p:spTree>
    <p:extLst>
      <p:ext uri="{BB962C8B-B14F-4D97-AF65-F5344CB8AC3E}">
        <p14:creationId xmlns:p14="http://schemas.microsoft.com/office/powerpoint/2010/main" val="1855004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380"/>
            <a:ext cx="8229600" cy="1111580"/>
          </a:xfrm>
        </p:spPr>
        <p:txBody>
          <a:bodyPr>
            <a:normAutofit fontScale="90000"/>
          </a:bodyPr>
          <a:lstStyle/>
          <a:p>
            <a:r>
              <a:rPr lang="en-US" dirty="0" smtClean="0"/>
              <a:t>The Dream of the Machine that Could be Mistaken for Human</a:t>
            </a:r>
            <a:endParaRPr lang="en-US" dirty="0"/>
          </a:p>
        </p:txBody>
      </p:sp>
      <p:pic>
        <p:nvPicPr>
          <p:cNvPr id="4" name="Picture 3" descr="Scan-111219-0005.jpg"/>
          <p:cNvPicPr>
            <a:picLocks noChangeAspect="1"/>
          </p:cNvPicPr>
          <p:nvPr/>
        </p:nvPicPr>
        <p:blipFill rotWithShape="1">
          <a:blip r:embed="rId3">
            <a:extLst>
              <a:ext uri="{28A0092B-C50C-407E-A947-70E740481C1C}">
                <a14:useLocalDpi xmlns:a14="http://schemas.microsoft.com/office/drawing/2010/main" val="0"/>
              </a:ext>
            </a:extLst>
          </a:blip>
          <a:srcRect l="2533" r="12807"/>
          <a:stretch/>
        </p:blipFill>
        <p:spPr>
          <a:xfrm>
            <a:off x="433807" y="1875171"/>
            <a:ext cx="3707240" cy="4114167"/>
          </a:xfrm>
          <a:prstGeom prst="rect">
            <a:avLst/>
          </a:prstGeom>
        </p:spPr>
      </p:pic>
      <p:sp>
        <p:nvSpPr>
          <p:cNvPr id="3" name="TextBox 2"/>
          <p:cNvSpPr txBox="1"/>
          <p:nvPr/>
        </p:nvSpPr>
        <p:spPr>
          <a:xfrm>
            <a:off x="3780074" y="2098655"/>
            <a:ext cx="5082802" cy="4154983"/>
          </a:xfrm>
          <a:prstGeom prst="rect">
            <a:avLst/>
          </a:prstGeom>
          <a:noFill/>
        </p:spPr>
        <p:txBody>
          <a:bodyPr wrap="square" rtlCol="0">
            <a:spAutoFit/>
          </a:bodyPr>
          <a:lstStyle/>
          <a:p>
            <a:r>
              <a:rPr lang="en-US" sz="2000" dirty="0"/>
              <a:t>“I believe that in about fifty years' time it will be possible to </a:t>
            </a:r>
            <a:r>
              <a:rPr lang="en-US" sz="2000" dirty="0" err="1"/>
              <a:t>programme</a:t>
            </a:r>
            <a:r>
              <a:rPr lang="en-US" sz="2000" dirty="0"/>
              <a:t> computers, with a storage capacity of about 10</a:t>
            </a:r>
            <a:r>
              <a:rPr lang="en-US" sz="2000" baseline="30000" dirty="0"/>
              <a:t>9</a:t>
            </a:r>
            <a:r>
              <a:rPr lang="en-US" sz="2000" dirty="0"/>
              <a:t>, to make them play the imitation game so well that an average interrogator will not have more than 70 percent chance of making the right identification after five minutes of questioning. … I believe that at the end of the century the use of words and general educated opinion will have altered so much that one will be able to speak of machines thinking without expecting to be contradicted</a:t>
            </a:r>
            <a:r>
              <a:rPr lang="en-US" sz="2000" dirty="0" smtClean="0"/>
              <a:t>.” </a:t>
            </a:r>
            <a:r>
              <a:rPr lang="en-US" sz="2400" b="1" dirty="0" smtClean="0"/>
              <a:t>– Alan Turing</a:t>
            </a:r>
            <a:endParaRPr lang="en-US" sz="2000" b="1" dirty="0"/>
          </a:p>
        </p:txBody>
      </p:sp>
    </p:spTree>
    <p:extLst>
      <p:ext uri="{BB962C8B-B14F-4D97-AF65-F5344CB8AC3E}">
        <p14:creationId xmlns:p14="http://schemas.microsoft.com/office/powerpoint/2010/main" val="2770398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27396" y="1644980"/>
            <a:ext cx="3459404" cy="2360207"/>
          </a:xfrm>
          <a:prstGeom prst="rect">
            <a:avLst/>
          </a:prstGeom>
        </p:spPr>
      </p:pic>
      <p:sp>
        <p:nvSpPr>
          <p:cNvPr id="2" name="Title 1"/>
          <p:cNvSpPr>
            <a:spLocks noGrp="1"/>
          </p:cNvSpPr>
          <p:nvPr>
            <p:ph type="title"/>
          </p:nvPr>
        </p:nvSpPr>
        <p:spPr>
          <a:xfrm>
            <a:off x="457200" y="533400"/>
            <a:ext cx="8229600" cy="1111580"/>
          </a:xfrm>
        </p:spPr>
        <p:txBody>
          <a:bodyPr>
            <a:normAutofit fontScale="90000"/>
          </a:bodyPr>
          <a:lstStyle/>
          <a:p>
            <a:r>
              <a:rPr lang="en-US" dirty="0" smtClean="0"/>
              <a:t>Anthropomorphism as a Design Feature</a:t>
            </a:r>
            <a:endParaRPr lang="en-US" dirty="0"/>
          </a:p>
        </p:txBody>
      </p:sp>
      <p:pic>
        <p:nvPicPr>
          <p:cNvPr id="5" name="Picture 4"/>
          <p:cNvPicPr>
            <a:picLocks noChangeAspect="1"/>
          </p:cNvPicPr>
          <p:nvPr/>
        </p:nvPicPr>
        <p:blipFill>
          <a:blip r:embed="rId4"/>
          <a:stretch>
            <a:fillRect/>
          </a:stretch>
        </p:blipFill>
        <p:spPr>
          <a:xfrm>
            <a:off x="1106871" y="2014785"/>
            <a:ext cx="2705100" cy="3009900"/>
          </a:xfrm>
          <a:prstGeom prst="rect">
            <a:avLst/>
          </a:prstGeom>
        </p:spPr>
      </p:pic>
      <p:pic>
        <p:nvPicPr>
          <p:cNvPr id="6" name="Picture 5"/>
          <p:cNvPicPr>
            <a:picLocks noChangeAspect="1"/>
          </p:cNvPicPr>
          <p:nvPr/>
        </p:nvPicPr>
        <p:blipFill>
          <a:blip r:embed="rId5"/>
          <a:stretch>
            <a:fillRect/>
          </a:stretch>
        </p:blipFill>
        <p:spPr>
          <a:xfrm>
            <a:off x="2429180" y="3368510"/>
            <a:ext cx="3009900" cy="2692400"/>
          </a:xfrm>
          <a:prstGeom prst="rect">
            <a:avLst/>
          </a:prstGeom>
        </p:spPr>
      </p:pic>
    </p:spTree>
    <p:extLst>
      <p:ext uri="{BB962C8B-B14F-4D97-AF65-F5344CB8AC3E}">
        <p14:creationId xmlns:p14="http://schemas.microsoft.com/office/powerpoint/2010/main" val="3839590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2074"/>
            <a:ext cx="8229600" cy="1086069"/>
          </a:xfrm>
        </p:spPr>
        <p:txBody>
          <a:bodyPr>
            <a:normAutofit/>
          </a:bodyPr>
          <a:lstStyle/>
          <a:p>
            <a:r>
              <a:rPr lang="en-US" dirty="0" smtClean="0"/>
              <a:t>Can </a:t>
            </a:r>
            <a:r>
              <a:rPr lang="en-US" dirty="0" smtClean="0"/>
              <a:t>a bridge be discriminatory?</a:t>
            </a:r>
            <a:endParaRPr lang="en-US" dirty="0"/>
          </a:p>
        </p:txBody>
      </p:sp>
      <p:pic>
        <p:nvPicPr>
          <p:cNvPr id="5" name="Picture 4"/>
          <p:cNvPicPr>
            <a:picLocks noChangeAspect="1"/>
          </p:cNvPicPr>
          <p:nvPr/>
        </p:nvPicPr>
        <p:blipFill>
          <a:blip r:embed="rId4"/>
          <a:stretch>
            <a:fillRect/>
          </a:stretch>
        </p:blipFill>
        <p:spPr>
          <a:xfrm>
            <a:off x="4868736" y="1790700"/>
            <a:ext cx="3411664" cy="4513894"/>
          </a:xfrm>
          <a:prstGeom prst="rect">
            <a:avLst/>
          </a:prstGeom>
          <a:ln>
            <a:solidFill>
              <a:schemeClr val="tx1"/>
            </a:solidFill>
          </a:ln>
        </p:spPr>
      </p:pic>
    </p:spTree>
    <p:extLst>
      <p:ext uri="{BB962C8B-B14F-4D97-AF65-F5344CB8AC3E}">
        <p14:creationId xmlns:p14="http://schemas.microsoft.com/office/powerpoint/2010/main" val="841049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2036</TotalTime>
  <Words>715</Words>
  <Application>Microsoft Macintosh PowerPoint</Application>
  <PresentationFormat>On-screen Show (4:3)</PresentationFormat>
  <Paragraphs>71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PowerPoint Presentation</vt:lpstr>
      <vt:lpstr>Session 2</vt:lpstr>
      <vt:lpstr>Readings / How to Read</vt:lpstr>
      <vt:lpstr>Readings / How to Read</vt:lpstr>
      <vt:lpstr>Task 1) categorize the readings, pick one reading and explain the argument to the rest of your group in your own words</vt:lpstr>
      <vt:lpstr>Task 2) identify some examples of the sociotechnical gap</vt:lpstr>
      <vt:lpstr>The Dream of the Machine that Could be Mistaken for Human</vt:lpstr>
      <vt:lpstr>Anthropomorphism as a Design Feature</vt:lpstr>
      <vt:lpstr>Can a bridge be discriminatory?</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35</cp:revision>
  <dcterms:created xsi:type="dcterms:W3CDTF">2012-01-13T20:16:03Z</dcterms:created>
  <dcterms:modified xsi:type="dcterms:W3CDTF">2012-01-19T22:54:31Z</dcterms:modified>
</cp:coreProperties>
</file>